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8" r:id="rId4"/>
    <p:sldId id="256" r:id="rId5"/>
    <p:sldId id="257" r:id="rId6"/>
    <p:sldId id="260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2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06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6688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5228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750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821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591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39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218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08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423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164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5968F80-1CC3-4BCA-BFEB-C158C7FBA1EB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AD41B00-4B52-477B-A675-4F4349CAF9B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257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The Prayers of Jesus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Luke 11:1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231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953536"/>
          </a:xfrm>
        </p:spPr>
        <p:txBody>
          <a:bodyPr/>
          <a:lstStyle/>
          <a:p>
            <a:r>
              <a:rPr lang="en-US" b="1" dirty="0" smtClean="0"/>
              <a:t>The Prayers of Jesus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286000"/>
            <a:ext cx="6777317" cy="350897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Prayer at His Baptism - </a:t>
            </a:r>
            <a:r>
              <a:rPr lang="en-US" b="1" dirty="0" smtClean="0">
                <a:solidFill>
                  <a:schemeClr val="accent1"/>
                </a:solidFill>
              </a:rPr>
              <a:t>Luke 3:21-22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Prayer in Solitude - </a:t>
            </a:r>
            <a:r>
              <a:rPr lang="en-US" b="1" dirty="0" smtClean="0">
                <a:solidFill>
                  <a:schemeClr val="accent1"/>
                </a:solidFill>
              </a:rPr>
              <a:t>Luke 5:16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Prayer Before Choosing the Twelve -   						</a:t>
            </a:r>
            <a:r>
              <a:rPr lang="en-US" b="1" dirty="0" smtClean="0">
                <a:solidFill>
                  <a:schemeClr val="accent1"/>
                </a:solidFill>
              </a:rPr>
              <a:t>Luke 6:12-13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Prayer of Praise and Thanksgiving -     						</a:t>
            </a:r>
            <a:r>
              <a:rPr lang="en-US" b="1" dirty="0" smtClean="0">
                <a:solidFill>
                  <a:schemeClr val="accent1"/>
                </a:solidFill>
              </a:rPr>
              <a:t>Luke 10:21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Prayer in Gethsemane - </a:t>
            </a:r>
            <a:r>
              <a:rPr lang="en-US" b="1" dirty="0" smtClean="0">
                <a:solidFill>
                  <a:schemeClr val="accent1"/>
                </a:solidFill>
              </a:rPr>
              <a:t>Luke 22:39-46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Prayer on the Cross - </a:t>
            </a:r>
            <a:r>
              <a:rPr lang="en-US" b="1" dirty="0" smtClean="0">
                <a:solidFill>
                  <a:schemeClr val="accent1"/>
                </a:solidFill>
              </a:rPr>
              <a:t>Luke 23:33-34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446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291623"/>
            <a:ext cx="6777317" cy="472817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We are to begin things with prayer.</a:t>
            </a:r>
            <a:endParaRPr lang="en-US" b="1" dirty="0" smtClean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We need to find and/or make the time to pray to God alone.</a:t>
            </a:r>
            <a:endParaRPr lang="en-US" b="1" dirty="0" smtClean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We need to pray before making important decisions.</a:t>
            </a:r>
            <a:endParaRPr lang="en-US" b="1" dirty="0" smtClean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We need to express our praise </a:t>
            </a:r>
            <a:r>
              <a:rPr lang="en-US" b="1" dirty="0" smtClean="0"/>
              <a:t>and </a:t>
            </a:r>
            <a:r>
              <a:rPr lang="en-US" b="1" dirty="0" smtClean="0"/>
              <a:t>thanksgiving to God in prayer.</a:t>
            </a:r>
            <a:endParaRPr lang="en-US" b="1" dirty="0" smtClean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We can find the strength to endure trials through prayer.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We are to sincerely pray for everyone - including our enemies.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186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4407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ngles">
    <a:dk1>
      <a:srgbClr val="000000"/>
    </a:dk1>
    <a:lt1>
      <a:srgbClr val="FFFFFF"/>
    </a:lt1>
    <a:dk2>
      <a:srgbClr val="434342"/>
    </a:dk2>
    <a:lt2>
      <a:srgbClr val="CDD7D9"/>
    </a:lt2>
    <a:accent1>
      <a:srgbClr val="797B7E"/>
    </a:accent1>
    <a:accent2>
      <a:srgbClr val="F96A1B"/>
    </a:accent2>
    <a:accent3>
      <a:srgbClr val="08A1D9"/>
    </a:accent3>
    <a:accent4>
      <a:srgbClr val="7C984A"/>
    </a:accent4>
    <a:accent5>
      <a:srgbClr val="C2AD8D"/>
    </a:accent5>
    <a:accent6>
      <a:srgbClr val="506E94"/>
    </a:accent6>
    <a:hlink>
      <a:srgbClr val="5F5F5F"/>
    </a:hlink>
    <a:folHlink>
      <a:srgbClr val="96969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96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Office Theme</vt:lpstr>
      <vt:lpstr>Austin</vt:lpstr>
      <vt:lpstr>1_Austin</vt:lpstr>
      <vt:lpstr>PowerPoint Presentation</vt:lpstr>
      <vt:lpstr>The Prayers of Jesus</vt:lpstr>
      <vt:lpstr>The Prayers of Jesus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Prayers of Jesus</dc:title>
  <dc:creator>Heath</dc:creator>
  <cp:lastModifiedBy>Heath</cp:lastModifiedBy>
  <cp:revision>4</cp:revision>
  <dcterms:created xsi:type="dcterms:W3CDTF">2016-02-03T13:23:32Z</dcterms:created>
  <dcterms:modified xsi:type="dcterms:W3CDTF">2016-02-03T14:25:27Z</dcterms:modified>
</cp:coreProperties>
</file>