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4" r:id="rId4"/>
    <p:sldId id="266" r:id="rId5"/>
    <p:sldId id="271" r:id="rId6"/>
    <p:sldId id="272" r:id="rId7"/>
    <p:sldId id="273" r:id="rId8"/>
    <p:sldId id="274" r:id="rId9"/>
    <p:sldId id="275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10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109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0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4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7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2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2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3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C2A05-7D36-46B0-A468-D5A238FB8297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DA9D3-6CEA-4457-878C-984245399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9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51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1088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s://i.ytimg.com/vi/BYKZbAq5wR0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89407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Studies in the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Sermon on the Mount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759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voiceoftruthblog.com/wp-content/uploads/2015/11/praying-and-kneeling-ma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2"/>
          <a:stretch/>
        </p:blipFill>
        <p:spPr bwMode="auto">
          <a:xfrm>
            <a:off x="0" y="219074"/>
            <a:ext cx="9144000" cy="62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200400" y="1024116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The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Lord’s Prayer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haroni" panose="02010803020104030203" pitchFamily="2" charset="-79"/>
            </a:endParaRPr>
          </a:p>
          <a:p>
            <a:pPr algn="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Matthew </a:t>
            </a: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haroni" panose="02010803020104030203" pitchFamily="2" charset="-79"/>
              </a:rPr>
              <a:t>6:9-13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32580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Praise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v. 9</a:t>
            </a:r>
          </a:p>
          <a:p>
            <a:pPr marL="0" indent="0">
              <a:buNone/>
            </a:pPr>
            <a:r>
              <a:rPr lang="en-US" b="1" dirty="0" smtClean="0"/>
              <a:t>“After </a:t>
            </a:r>
            <a:r>
              <a:rPr lang="en-US" b="1" dirty="0"/>
              <a:t>this manner therefore pray ye: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Our </a:t>
            </a:r>
            <a:r>
              <a:rPr lang="en-US" b="1" dirty="0"/>
              <a:t>Father which art in heaven,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Hallowed </a:t>
            </a:r>
            <a:r>
              <a:rPr lang="en-US" b="1" dirty="0"/>
              <a:t>be thy </a:t>
            </a:r>
            <a:r>
              <a:rPr lang="en-US" b="1" dirty="0" smtClean="0"/>
              <a:t>name.”</a:t>
            </a: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This prayer is a model used by Jesus to teach His disciples how to pray.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We are to address our prayers to God the Father.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We are to praise and reverence God’s authority.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6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Praise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v. 10</a:t>
            </a:r>
          </a:p>
          <a:p>
            <a:pPr marL="0" indent="0">
              <a:buNone/>
            </a:pPr>
            <a:r>
              <a:rPr lang="en-US" b="1" dirty="0" smtClean="0"/>
              <a:t>“Thy </a:t>
            </a:r>
            <a:r>
              <a:rPr lang="en-US" b="1" dirty="0"/>
              <a:t>kingdom come.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Thy </a:t>
            </a:r>
            <a:r>
              <a:rPr lang="en-US" b="1" dirty="0"/>
              <a:t>will be done in earth, as it is in </a:t>
            </a:r>
            <a:r>
              <a:rPr lang="en-US" b="1" dirty="0" smtClean="0"/>
              <a:t>heaven.”</a:t>
            </a: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kingdom is the rule or sovereignty of God.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Our prayers should concern and honor God’s will.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The kingdom has come, but we can pray for its increase upon the earth.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39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Petition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v. 11</a:t>
            </a:r>
          </a:p>
          <a:p>
            <a:pPr marL="0" indent="0">
              <a:buNone/>
            </a:pPr>
            <a:r>
              <a:rPr lang="en-US" b="1" dirty="0" smtClean="0"/>
              <a:t>“Give </a:t>
            </a:r>
            <a:r>
              <a:rPr lang="en-US" b="1" dirty="0"/>
              <a:t>us this day our </a:t>
            </a:r>
            <a:r>
              <a:rPr lang="en-US" b="1" dirty="0" smtClean="0"/>
              <a:t> daily bread.”</a:t>
            </a: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8006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2060"/>
                </a:solidFill>
              </a:rPr>
              <a:t>“bread” </a:t>
            </a:r>
            <a:r>
              <a:rPr lang="en-US" dirty="0" smtClean="0">
                <a:solidFill>
                  <a:srgbClr val="002060"/>
                </a:solidFill>
              </a:rPr>
              <a:t>– all physical blessings.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“give us”</a:t>
            </a:r>
            <a:r>
              <a:rPr lang="en-US" dirty="0" smtClean="0">
                <a:solidFill>
                  <a:srgbClr val="002060"/>
                </a:solidFill>
              </a:rPr>
              <a:t> – recognizes God as the source of all such blessings.</a:t>
            </a:r>
          </a:p>
          <a:p>
            <a:r>
              <a:rPr lang="en-US" i="1" dirty="0" smtClean="0">
                <a:solidFill>
                  <a:srgbClr val="002060"/>
                </a:solidFill>
              </a:rPr>
              <a:t>“daily” </a:t>
            </a:r>
            <a:r>
              <a:rPr lang="en-US" dirty="0" smtClean="0">
                <a:solidFill>
                  <a:srgbClr val="002060"/>
                </a:solidFill>
              </a:rPr>
              <a:t>– we need to learn to depend upon God on a daily basis (Exodus 16).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357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Confession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v. 12</a:t>
            </a:r>
          </a:p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forgive us our debts, as we forgive our </a:t>
            </a:r>
            <a:r>
              <a:rPr lang="en-US" b="1" dirty="0" smtClean="0"/>
              <a:t>debtors.”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smtClean="0"/>
              <a:t>“And </a:t>
            </a:r>
            <a:r>
              <a:rPr lang="en-US" sz="2400" b="1" dirty="0"/>
              <a:t>forgive us our sins; </a:t>
            </a:r>
            <a:r>
              <a:rPr lang="en-US" sz="2400" b="1" dirty="0" smtClean="0"/>
              <a:t>      for </a:t>
            </a:r>
            <a:r>
              <a:rPr lang="en-US" sz="2400" b="1" dirty="0"/>
              <a:t>we also forgive every </a:t>
            </a:r>
            <a:r>
              <a:rPr lang="en-US" sz="2400" b="1" dirty="0" smtClean="0"/>
              <a:t>   one </a:t>
            </a:r>
            <a:r>
              <a:rPr lang="en-US" sz="2400" b="1" dirty="0"/>
              <a:t>that is indebted to </a:t>
            </a:r>
            <a:r>
              <a:rPr lang="en-US" sz="2400" b="1" dirty="0" smtClean="0"/>
              <a:t>us…” Luke 11:4</a:t>
            </a: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Our sins place us in debt to God; a debt we cannot pay.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To forgive is “to send away;” to cancel our debt.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Our forgiveness is dependent upon our willingness to forgive others (vs. 14-15).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73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Guidance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v. 13 a</a:t>
            </a:r>
          </a:p>
          <a:p>
            <a:pPr marL="0" indent="0">
              <a:buNone/>
            </a:pPr>
            <a:r>
              <a:rPr lang="en-US" b="1" dirty="0" smtClean="0"/>
              <a:t>“And </a:t>
            </a:r>
            <a:r>
              <a:rPr lang="en-US" b="1" dirty="0"/>
              <a:t>lead us not into temptation,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but </a:t>
            </a:r>
            <a:r>
              <a:rPr lang="en-US" b="1" dirty="0"/>
              <a:t>deliver us from </a:t>
            </a:r>
            <a:r>
              <a:rPr lang="en-US" b="1" dirty="0" smtClean="0"/>
              <a:t>evil:”</a:t>
            </a: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God’s word gives us needed guidance (Psalm 119:105).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God is in control       (Job 1:10-12; 2:3-6).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God provides a way of escape (1 Cor. 10:13). We must take it!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58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Praise</a:t>
            </a:r>
            <a:endParaRPr lang="en-US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v. 13 b</a:t>
            </a:r>
          </a:p>
          <a:p>
            <a:pPr marL="0" indent="0">
              <a:buNone/>
            </a:pPr>
            <a:r>
              <a:rPr lang="en-US" b="1" dirty="0" smtClean="0"/>
              <a:t>“For </a:t>
            </a:r>
            <a:r>
              <a:rPr lang="en-US" b="1" dirty="0"/>
              <a:t>thine is the </a:t>
            </a:r>
            <a:r>
              <a:rPr lang="en-US" b="1" dirty="0" smtClean="0"/>
              <a:t>kingdom, and </a:t>
            </a:r>
            <a:r>
              <a:rPr lang="en-US" b="1" dirty="0"/>
              <a:t>the </a:t>
            </a:r>
            <a:r>
              <a:rPr lang="en-US" b="1" dirty="0" smtClean="0"/>
              <a:t>power, and </a:t>
            </a:r>
            <a:r>
              <a:rPr lang="en-US" b="1" dirty="0"/>
              <a:t>the </a:t>
            </a:r>
            <a:r>
              <a:rPr lang="en-US" b="1" dirty="0" smtClean="0"/>
              <a:t>glory, for </a:t>
            </a:r>
            <a:r>
              <a:rPr lang="en-US" b="1" dirty="0"/>
              <a:t>ever.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Amen.”</a:t>
            </a:r>
            <a:endParaRPr lang="en-US" b="1" dirty="0"/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Prayer needs to be “bookended” with an acknowledgement of the authority of God.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Despite what is happening in our lives or in the world today – God’s rule, power, and glory will last forever!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3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387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Praise</vt:lpstr>
      <vt:lpstr>Praise</vt:lpstr>
      <vt:lpstr>Petition</vt:lpstr>
      <vt:lpstr>Confession</vt:lpstr>
      <vt:lpstr>Guidance</vt:lpstr>
      <vt:lpstr>Praise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Heath</cp:lastModifiedBy>
  <cp:revision>26</cp:revision>
  <dcterms:created xsi:type="dcterms:W3CDTF">2015-12-31T21:24:57Z</dcterms:created>
  <dcterms:modified xsi:type="dcterms:W3CDTF">2016-02-06T16:09:44Z</dcterms:modified>
</cp:coreProperties>
</file>