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E895E-9F33-4FAE-AF0B-CB139829DA30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5BC15-4CFC-4A47-8BA9-E564205C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5BC15-4CFC-4A47-8BA9-E564205C12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5BC15-4CFC-4A47-8BA9-E564205C12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7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1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9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4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390238-7B4E-4C4D-BC46-EA172CC43E53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22953B-BB44-4D59-BF65-5778EB45ED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8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Faith That Walks On Water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umcblog.files.wordpress.com/2015/08/jesus_walks_on_wat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1" y="1600200"/>
            <a:ext cx="9157711" cy="38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5715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Matthew 14:22-33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0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Jesus welcomes our investigation.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Jesus will never hinder us from developing greater faith.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Jesus will never bid us to do something we cannot do.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Peter’s Request </a:t>
            </a:r>
            <a:r>
              <a:rPr lang="en-US" dirty="0" smtClean="0"/>
              <a:t>- vs. 28-29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9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Peter began to sink when he took his eyes off of Jesus.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Walking by faith (2 Cor. 5:7) means we walk with a strong spiritual focus. </a:t>
            </a: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We do not ignore </a:t>
            </a:r>
            <a:r>
              <a:rPr lang="en-US" sz="2800" b="1" dirty="0"/>
              <a:t>physical </a:t>
            </a:r>
            <a:r>
              <a:rPr lang="en-US" sz="2800" b="1" dirty="0" smtClean="0"/>
              <a:t>realities; we </a:t>
            </a:r>
            <a:r>
              <a:rPr lang="en-US" sz="2800" b="1" dirty="0"/>
              <a:t>view them in light of spiritual realities. </a:t>
            </a:r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Peter’s Problem </a:t>
            </a:r>
            <a:r>
              <a:rPr lang="en-US" dirty="0" smtClean="0"/>
              <a:t>- v.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9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Hebrews 4:15-16 – we serve a sympathetic Lord who cares about us, understands our challenges, and will help us when we ask</a:t>
            </a:r>
            <a:r>
              <a:rPr lang="en-US" sz="2800" b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1" dirty="0"/>
              <a:t>“Call upon Me in the day of trouble; I will deliver </a:t>
            </a:r>
            <a:r>
              <a:rPr lang="en-US" sz="2800" b="1" i="1" dirty="0" smtClean="0"/>
              <a:t>you…”</a:t>
            </a:r>
            <a:r>
              <a:rPr lang="en-US" sz="2800" b="1" dirty="0" smtClean="0"/>
              <a:t> </a:t>
            </a:r>
            <a:r>
              <a:rPr lang="en-US" sz="2800" b="1" dirty="0"/>
              <a:t>(Ps. 50:15).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Peter’s Cry For Help </a:t>
            </a:r>
            <a:r>
              <a:rPr lang="en-US" dirty="0" smtClean="0"/>
              <a:t>- vs. 30-31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6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i="1" dirty="0"/>
              <a:t>“O you of little faith, why did you doubt?”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Lord does not invite us to defy the laws of </a:t>
            </a:r>
            <a:r>
              <a:rPr lang="en-US" sz="2800" b="1" dirty="0" smtClean="0"/>
              <a:t>nature, </a:t>
            </a:r>
            <a:r>
              <a:rPr lang="en-US" sz="2800" b="1" dirty="0"/>
              <a:t>but He does require us to follow Him. </a:t>
            </a: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There </a:t>
            </a:r>
            <a:r>
              <a:rPr lang="en-US" sz="2800" b="1" dirty="0"/>
              <a:t>are great challenges along the strait and narrow path, but our faith will help us overcome these challenges. </a:t>
            </a:r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Peter’s Limitation </a:t>
            </a:r>
            <a:r>
              <a:rPr lang="en-US" dirty="0" smtClean="0"/>
              <a:t>- v.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1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41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217</Words>
  <Application>Microsoft Office PowerPoint</Application>
  <PresentationFormat>On-screen Show (4:3)</PresentationFormat>
  <Paragraphs>22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Waveform</vt:lpstr>
      <vt:lpstr>PowerPoint Presentation</vt:lpstr>
      <vt:lpstr>Faith That Walks On Water</vt:lpstr>
      <vt:lpstr>1. Peter’s Request - vs. 28-29</vt:lpstr>
      <vt:lpstr>2. Peter’s Problem - v. 30</vt:lpstr>
      <vt:lpstr>3. Peter’s Cry For Help - vs. 30-31</vt:lpstr>
      <vt:lpstr>4. Peter’s Limitation - v. 31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Heath</cp:lastModifiedBy>
  <cp:revision>4</cp:revision>
  <dcterms:created xsi:type="dcterms:W3CDTF">2015-12-31T21:40:04Z</dcterms:created>
  <dcterms:modified xsi:type="dcterms:W3CDTF">2016-01-02T17:20:19Z</dcterms:modified>
</cp:coreProperties>
</file>