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60" r:id="rId5"/>
    <p:sldId id="262" r:id="rId6"/>
    <p:sldId id="263" r:id="rId7"/>
    <p:sldId id="261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                                            </a:t>
            </a: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cdn.churchatsouthlake.com/wp-content/uploads/2012/10/Beatitudes_home-960x3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5450"/>
            <a:ext cx="9144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190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Beatitudes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Poor in Spirit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Theirs is the Kingdom of Heaven</a:t>
            </a:r>
          </a:p>
          <a:p>
            <a:pPr marL="914400" lvl="1" indent="-514350"/>
            <a:endParaRPr lang="en-US" sz="1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Those Who Mourn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They Shall Be Comforted</a:t>
            </a:r>
          </a:p>
          <a:p>
            <a:pPr marL="914400" lvl="1" indent="-514350"/>
            <a:endParaRPr lang="en-US" sz="1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The Meek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They Shall Inherit the Earth</a:t>
            </a:r>
          </a:p>
        </p:txBody>
      </p:sp>
    </p:spTree>
    <p:extLst>
      <p:ext uri="{BB962C8B-B14F-4D97-AF65-F5344CB8AC3E}">
        <p14:creationId xmlns:p14="http://schemas.microsoft.com/office/powerpoint/2010/main" val="13959841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Beatitudes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/>
              <a:t>Those Who Hunger and Thirst For Righteousness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They Shall Be Filled</a:t>
            </a:r>
          </a:p>
          <a:p>
            <a:pPr marL="914400" lvl="1" indent="-514350"/>
            <a:endParaRPr lang="en-US" sz="1000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The Merciful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They Shall Obtain Mercy</a:t>
            </a:r>
          </a:p>
          <a:p>
            <a:pPr marL="914400" lvl="1" indent="-514350"/>
            <a:endParaRPr lang="en-US" sz="1000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The Pure in Heart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They Shall See God</a:t>
            </a:r>
          </a:p>
        </p:txBody>
      </p:sp>
    </p:spTree>
    <p:extLst>
      <p:ext uri="{BB962C8B-B14F-4D97-AF65-F5344CB8AC3E}">
        <p14:creationId xmlns:p14="http://schemas.microsoft.com/office/powerpoint/2010/main" val="35792252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Beatitudes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The Peacemakers</a:t>
            </a:r>
            <a:endParaRPr lang="en-US" b="1" dirty="0"/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They Shall Be Called Sons of God</a:t>
            </a:r>
          </a:p>
          <a:p>
            <a:pPr marL="914400" lvl="1" indent="-514350"/>
            <a:endParaRPr lang="en-US" sz="1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Those Who Are Persecuted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Theirs is the Kingdom of Heaven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Great is Your Reward in Heaven</a:t>
            </a:r>
          </a:p>
          <a:p>
            <a:pPr marL="914400" lvl="1" indent="-514350"/>
            <a:r>
              <a:rPr lang="en-US" b="1" dirty="0" smtClean="0">
                <a:solidFill>
                  <a:srgbClr val="002060"/>
                </a:solidFill>
              </a:rPr>
              <a:t>So They Persecuted the Prophets                    Who Were Before You</a:t>
            </a:r>
          </a:p>
        </p:txBody>
      </p:sp>
    </p:spTree>
    <p:extLst>
      <p:ext uri="{BB962C8B-B14F-4D97-AF65-F5344CB8AC3E}">
        <p14:creationId xmlns:p14="http://schemas.microsoft.com/office/powerpoint/2010/main" val="32886040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Beatitudes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Poor in Spirit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Those Who Mourn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Meek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Hunger and Thirst For Righteousness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Merciful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Pure in Heart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Peacemakers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Those Who Are Persecuted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2708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124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The Beatitudes</vt:lpstr>
      <vt:lpstr>The Beatitudes</vt:lpstr>
      <vt:lpstr>The Beatitudes</vt:lpstr>
      <vt:lpstr>The Beatitudes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5</cp:revision>
  <dcterms:created xsi:type="dcterms:W3CDTF">2015-12-31T21:24:57Z</dcterms:created>
  <dcterms:modified xsi:type="dcterms:W3CDTF">2016-01-02T01:44:25Z</dcterms:modified>
</cp:coreProperties>
</file>