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6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0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9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F3A0-61D3-4594-915D-C4992C7E187A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8F14-7615-46EF-88E9-F57BCC5F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246844/file-2068751147-jpeg/OvercomingBarrier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5428"/>
            <a:ext cx="9144000" cy="380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5410200" cy="183197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Overcoming Barriers To Forgiveness</a:t>
            </a:r>
            <a:endParaRPr lang="en-US" sz="48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83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INGRATITUDE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Matthew 18:21-35</a:t>
            </a:r>
          </a:p>
          <a:p>
            <a:endParaRPr lang="en-US" sz="1000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We must learn to appreciate how much God has forgiven us</a:t>
            </a:r>
          </a:p>
          <a:p>
            <a:r>
              <a:rPr lang="en-US" b="1" dirty="0" smtClean="0"/>
              <a:t>The debt others owe us                                   does not begin to                                             compare to the debt                                                  God has forgiven us</a:t>
            </a:r>
            <a:endParaRPr lang="en-US" b="1" dirty="0"/>
          </a:p>
        </p:txBody>
      </p:sp>
      <p:pic>
        <p:nvPicPr>
          <p:cNvPr id="4098" name="Picture 2" descr="http://images.clipartpanda.com/scale-clipart-RTA6L4jg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285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0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Luke 15:25-30</a:t>
            </a:r>
          </a:p>
          <a:p>
            <a:endParaRPr lang="en-US" sz="1600" b="1" dirty="0"/>
          </a:p>
          <a:p>
            <a:r>
              <a:rPr lang="en-US" b="1" dirty="0" smtClean="0"/>
              <a:t>We must learn to overlook offenses -        </a:t>
            </a:r>
            <a:r>
              <a:rPr lang="en-US" b="1" dirty="0" smtClean="0">
                <a:solidFill>
                  <a:srgbClr val="0070C0"/>
                </a:solidFill>
              </a:rPr>
              <a:t>Prov. 19:11</a:t>
            </a:r>
          </a:p>
          <a:p>
            <a:r>
              <a:rPr lang="en-US" b="1" dirty="0" smtClean="0"/>
              <a:t>We must humble ourselves -                     </a:t>
            </a:r>
            <a:r>
              <a:rPr lang="en-US" b="1" dirty="0" smtClean="0">
                <a:solidFill>
                  <a:srgbClr val="0070C0"/>
                </a:solidFill>
              </a:rPr>
              <a:t>James 4:10</a:t>
            </a:r>
            <a:endParaRPr lang="en-US" b="1" dirty="0" smtClean="0"/>
          </a:p>
          <a:p>
            <a:r>
              <a:rPr lang="en-US" b="1" dirty="0" smtClean="0"/>
              <a:t>We must be merciful -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James 2:13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MCBD0667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63925"/>
            <a:ext cx="146410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55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WORLDLINESS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James 3:13-18</a:t>
            </a:r>
          </a:p>
          <a:p>
            <a:endParaRPr lang="en-US" sz="800" b="1" dirty="0" smtClean="0"/>
          </a:p>
          <a:p>
            <a:r>
              <a:rPr lang="en-US" b="1" dirty="0" smtClean="0"/>
              <a:t>The wisdom of the world brings about </a:t>
            </a:r>
            <a:r>
              <a:rPr lang="en-US" b="1" i="1" dirty="0" smtClean="0"/>
              <a:t>bitter</a:t>
            </a:r>
            <a:r>
              <a:rPr lang="en-US" b="1" dirty="0" smtClean="0"/>
              <a:t> </a:t>
            </a:r>
            <a:r>
              <a:rPr lang="en-US" b="1" i="1" dirty="0" smtClean="0"/>
              <a:t>envy</a:t>
            </a:r>
            <a:r>
              <a:rPr lang="en-US" b="1" dirty="0" smtClean="0"/>
              <a:t> and </a:t>
            </a:r>
            <a:r>
              <a:rPr lang="en-US" b="1" i="1" dirty="0" smtClean="0"/>
              <a:t>selfishness</a:t>
            </a:r>
            <a:endParaRPr lang="en-US" b="1" dirty="0" smtClean="0"/>
          </a:p>
          <a:p>
            <a:r>
              <a:rPr lang="en-US" b="1" dirty="0" smtClean="0"/>
              <a:t>The wisdom from above is </a:t>
            </a:r>
            <a:r>
              <a:rPr lang="en-US" b="1" i="1" dirty="0" smtClean="0"/>
              <a:t>pure</a:t>
            </a:r>
            <a:r>
              <a:rPr lang="en-US" b="1" dirty="0" smtClean="0"/>
              <a:t>, </a:t>
            </a:r>
            <a:r>
              <a:rPr lang="en-US" b="1" i="1" dirty="0" smtClean="0"/>
              <a:t>peaceable</a:t>
            </a:r>
            <a:r>
              <a:rPr lang="en-US" b="1" dirty="0" smtClean="0"/>
              <a:t>, </a:t>
            </a:r>
            <a:r>
              <a:rPr lang="en-US" b="1" i="1" dirty="0" smtClean="0"/>
              <a:t>gentle</a:t>
            </a:r>
            <a:r>
              <a:rPr lang="en-US" b="1" dirty="0" smtClean="0"/>
              <a:t>, </a:t>
            </a:r>
            <a:r>
              <a:rPr lang="en-US" b="1" i="1" dirty="0" smtClean="0"/>
              <a:t>willing</a:t>
            </a:r>
            <a:r>
              <a:rPr lang="en-US" b="1" dirty="0" smtClean="0"/>
              <a:t> </a:t>
            </a:r>
            <a:r>
              <a:rPr lang="en-US" b="1" i="1" dirty="0" smtClean="0"/>
              <a:t>yield</a:t>
            </a:r>
            <a:r>
              <a:rPr lang="en-US" b="1" dirty="0" smtClean="0"/>
              <a:t>, and </a:t>
            </a:r>
            <a:r>
              <a:rPr lang="en-US" b="1" i="1" dirty="0" smtClean="0"/>
              <a:t>full</a:t>
            </a:r>
            <a:r>
              <a:rPr lang="en-US" b="1" dirty="0" smtClean="0"/>
              <a:t> </a:t>
            </a:r>
            <a:r>
              <a:rPr lang="en-US" b="1" i="1" dirty="0" smtClean="0"/>
              <a:t>of</a:t>
            </a:r>
            <a:r>
              <a:rPr lang="en-US" b="1" dirty="0" smtClean="0"/>
              <a:t> </a:t>
            </a:r>
            <a:r>
              <a:rPr lang="en-US" b="1" i="1" dirty="0" smtClean="0"/>
              <a:t>mercy</a:t>
            </a:r>
            <a:endParaRPr lang="en-US" b="1" dirty="0" smtClean="0"/>
          </a:p>
          <a:p>
            <a:r>
              <a:rPr lang="en-US" b="1" dirty="0" smtClean="0"/>
              <a:t>We are to be transformed by the wisdom from above, not conformed to the wisdom of the world - </a:t>
            </a:r>
            <a:r>
              <a:rPr lang="en-US" b="1" dirty="0" smtClean="0">
                <a:solidFill>
                  <a:srgbClr val="0070C0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123478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FORGIVENESS “MYTHS”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“Forgive-and-Forget” Myth</a:t>
            </a:r>
          </a:p>
          <a:p>
            <a:r>
              <a:rPr lang="en-US" b="1" dirty="0" smtClean="0"/>
              <a:t>“They Have To Say They’re Sorry”</a:t>
            </a:r>
          </a:p>
          <a:p>
            <a:r>
              <a:rPr lang="en-US" b="1" dirty="0" smtClean="0"/>
              <a:t>“I Just Can’t Let It Go”</a:t>
            </a:r>
            <a:endParaRPr lang="en-US" b="1" dirty="0"/>
          </a:p>
        </p:txBody>
      </p:sp>
      <p:pic>
        <p:nvPicPr>
          <p:cNvPr id="3076" name="Picture 4" descr="https://musingsofanaspie.files.wordpress.com/2012/11/street-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38599"/>
            <a:ext cx="36195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4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Overcoming Barriers To Forgiveness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51037"/>
            <a:ext cx="42672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INGRATITUDE</a:t>
            </a:r>
          </a:p>
          <a:p>
            <a:r>
              <a:rPr lang="en-US" sz="3600" b="1" dirty="0" smtClean="0"/>
              <a:t>PRIDE</a:t>
            </a:r>
          </a:p>
          <a:p>
            <a:r>
              <a:rPr lang="en-US" sz="3600" b="1" dirty="0" smtClean="0"/>
              <a:t>WORLDLINESS</a:t>
            </a:r>
          </a:p>
          <a:p>
            <a:r>
              <a:rPr lang="en-US" sz="3600" b="1" dirty="0" smtClean="0"/>
              <a:t>THE FORGIVENESS “MYTHS”</a:t>
            </a:r>
          </a:p>
        </p:txBody>
      </p:sp>
      <p:pic>
        <p:nvPicPr>
          <p:cNvPr id="2050" name="Picture 2" descr="http://bloggingbusinesstips.com/wp-content/uploads/2014/06/Road-Block-e14122063457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3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73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PowerPoint Presentation</vt:lpstr>
      <vt:lpstr>Overcoming Barriers To Forgiveness</vt:lpstr>
      <vt:lpstr>INGRATITUDE</vt:lpstr>
      <vt:lpstr>PRIDE</vt:lpstr>
      <vt:lpstr>WORLDLINESS</vt:lpstr>
      <vt:lpstr>THE FORGIVENESS “MYTHS”</vt:lpstr>
      <vt:lpstr>Overcoming Barriers To Forgiveness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Barriers To Forgiveness</dc:title>
  <dc:creator>Heath</dc:creator>
  <cp:lastModifiedBy>Michael Hepner</cp:lastModifiedBy>
  <cp:revision>6</cp:revision>
  <dcterms:created xsi:type="dcterms:W3CDTF">2015-12-18T17:56:52Z</dcterms:created>
  <dcterms:modified xsi:type="dcterms:W3CDTF">2015-12-20T03:05:14Z</dcterms:modified>
</cp:coreProperties>
</file>