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0" r:id="rId4"/>
    <p:sldId id="279" r:id="rId5"/>
    <p:sldId id="278" r:id="rId6"/>
    <p:sldId id="280" r:id="rId7"/>
    <p:sldId id="271" r:id="rId8"/>
    <p:sldId id="281" r:id="rId9"/>
    <p:sldId id="272" r:id="rId10"/>
    <p:sldId id="282" r:id="rId11"/>
    <p:sldId id="283" r:id="rId12"/>
    <p:sldId id="273" r:id="rId13"/>
    <p:sldId id="284" r:id="rId14"/>
    <p:sldId id="274" r:id="rId15"/>
    <p:sldId id="285" r:id="rId16"/>
    <p:sldId id="286" r:id="rId17"/>
    <p:sldId id="275" r:id="rId18"/>
    <p:sldId id="287" r:id="rId19"/>
    <p:sldId id="288" r:id="rId20"/>
    <p:sldId id="276" r:id="rId21"/>
    <p:sldId id="289" r:id="rId22"/>
    <p:sldId id="290" r:id="rId23"/>
    <p:sldId id="277" r:id="rId24"/>
    <p:sldId id="291" r:id="rId25"/>
    <p:sldId id="269" r:id="rId26"/>
    <p:sldId id="292" r:id="rId27"/>
    <p:sldId id="293" r:id="rId28"/>
    <p:sldId id="29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690B028-3164-41D2-8959-6D4CEB60CF69}" type="datetimeFigureOut">
              <a:rPr lang="en-US" smtClean="0"/>
              <a:t>11/28/2015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8BD8E07-E8FF-48EC-8259-7E5F45C65E7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690B028-3164-41D2-8959-6D4CEB60CF69}" type="datetimeFigureOut">
              <a:rPr lang="en-US" smtClean="0"/>
              <a:t>11/28/2015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8BD8E07-E8FF-48EC-8259-7E5F45C65E7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690B028-3164-41D2-8959-6D4CEB60CF69}" type="datetimeFigureOut">
              <a:rPr lang="en-US" smtClean="0"/>
              <a:t>11/28/2015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8BD8E07-E8FF-48EC-8259-7E5F45C65E7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690B028-3164-41D2-8959-6D4CEB60CF69}" type="datetimeFigureOut">
              <a:rPr lang="en-US" smtClean="0"/>
              <a:t>11/28/2015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8BD8E07-E8FF-48EC-8259-7E5F45C65E7D}"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690B028-3164-41D2-8959-6D4CEB60CF69}" type="datetimeFigureOut">
              <a:rPr lang="en-US" smtClean="0"/>
              <a:t>11/28/2015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8BD8E07-E8FF-48EC-8259-7E5F45C65E7D}"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690B028-3164-41D2-8959-6D4CEB60CF69}" type="datetimeFigureOut">
              <a:rPr lang="en-US" smtClean="0"/>
              <a:t>11/28/2015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8BD8E07-E8FF-48EC-8259-7E5F45C65E7D}"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690B028-3164-41D2-8959-6D4CEB60CF69}" type="datetimeFigureOut">
              <a:rPr lang="en-US" smtClean="0"/>
              <a:t>11/28/2015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8BD8E07-E8FF-48EC-8259-7E5F45C65E7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690B028-3164-41D2-8959-6D4CEB60CF69}" type="datetimeFigureOut">
              <a:rPr lang="en-US" smtClean="0"/>
              <a:t>11/28/2015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8BD8E07-E8FF-48EC-8259-7E5F45C65E7D}"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690B028-3164-41D2-8959-6D4CEB60CF69}" type="datetimeFigureOut">
              <a:rPr lang="en-US" smtClean="0"/>
              <a:t>11/28/2015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8BD8E07-E8FF-48EC-8259-7E5F45C65E7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690B028-3164-41D2-8959-6D4CEB60CF69}" type="datetimeFigureOut">
              <a:rPr lang="en-US" smtClean="0"/>
              <a:t>11/28/2015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8BD8E07-E8FF-48EC-8259-7E5F45C65E7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690B028-3164-41D2-8959-6D4CEB60CF69}" type="datetimeFigureOut">
              <a:rPr lang="en-US" smtClean="0"/>
              <a:t>11/28/2015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8BD8E07-E8FF-48EC-8259-7E5F45C65E7D}"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690B028-3164-41D2-8959-6D4CEB60CF69}" type="datetimeFigureOut">
              <a:rPr lang="en-US" smtClean="0"/>
              <a:t>11/28/2015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8BD8E07-E8FF-48EC-8259-7E5F45C65E7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1752601"/>
            <a:ext cx="6248400" cy="1829761"/>
          </a:xfrm>
        </p:spPr>
        <p:txBody>
          <a:bodyPr/>
          <a:lstStyle/>
          <a:p>
            <a:r>
              <a:rPr lang="en-US" dirty="0" smtClean="0"/>
              <a:t>How We Are To Be</a:t>
            </a:r>
            <a:br>
              <a:rPr lang="en-US" dirty="0" smtClean="0"/>
            </a:br>
            <a:r>
              <a:rPr lang="en-US" dirty="0" smtClean="0"/>
              <a:t>Like Jesus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983506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John 14:15</a:t>
            </a:r>
          </a:p>
          <a:p>
            <a:pPr lvl="1"/>
            <a:r>
              <a:rPr lang="en-US" i="1" dirty="0"/>
              <a:t>If you love Me, keep My commandments.</a:t>
            </a:r>
            <a:endParaRPr lang="en-US" dirty="0" smtClean="0"/>
          </a:p>
          <a:p>
            <a:r>
              <a:rPr lang="en-US" dirty="0"/>
              <a:t>Luke </a:t>
            </a:r>
            <a:r>
              <a:rPr lang="en-US" dirty="0" smtClean="0"/>
              <a:t>11:28</a:t>
            </a:r>
          </a:p>
          <a:p>
            <a:pPr lvl="1"/>
            <a:r>
              <a:rPr lang="en-US" i="1" dirty="0" smtClean="0"/>
              <a:t>…More </a:t>
            </a:r>
            <a:r>
              <a:rPr lang="en-US" i="1" dirty="0"/>
              <a:t>than that, blessed are those who hear the word of God and keep it!</a:t>
            </a:r>
            <a:endParaRPr lang="en-US" dirty="0" smtClean="0"/>
          </a:p>
          <a:p>
            <a:r>
              <a:rPr lang="en-US" dirty="0"/>
              <a:t>Deuteronomy </a:t>
            </a:r>
            <a:r>
              <a:rPr lang="en-US" dirty="0" smtClean="0"/>
              <a:t>4:2</a:t>
            </a:r>
          </a:p>
          <a:p>
            <a:pPr lvl="1"/>
            <a:r>
              <a:rPr lang="en-US" i="1" dirty="0"/>
              <a:t>You </a:t>
            </a:r>
            <a:r>
              <a:rPr lang="en-US" i="1" u="sng" dirty="0"/>
              <a:t>shall not add </a:t>
            </a:r>
            <a:r>
              <a:rPr lang="en-US" i="1" dirty="0"/>
              <a:t>to the word which I command you, </a:t>
            </a:r>
            <a:r>
              <a:rPr lang="en-US" i="1" u="sng" dirty="0"/>
              <a:t>nor take from it</a:t>
            </a:r>
            <a:r>
              <a:rPr lang="en-US" i="1" dirty="0"/>
              <a:t>, that you may keep the commandments of the Lord your God which I command you</a:t>
            </a:r>
            <a:r>
              <a:rPr lang="en-US" i="1" dirty="0" smtClean="0"/>
              <a:t>.</a:t>
            </a:r>
            <a:endParaRPr lang="en-US" dirty="0" smtClean="0"/>
          </a:p>
        </p:txBody>
      </p:sp>
      <p:sp>
        <p:nvSpPr>
          <p:cNvPr id="3" name="Title 2"/>
          <p:cNvSpPr>
            <a:spLocks noGrp="1"/>
          </p:cNvSpPr>
          <p:nvPr>
            <p:ph type="title"/>
          </p:nvPr>
        </p:nvSpPr>
        <p:spPr/>
        <p:txBody>
          <a:bodyPr/>
          <a:lstStyle/>
          <a:p>
            <a:r>
              <a:rPr lang="en-US" dirty="0" smtClean="0"/>
              <a:t>Lamb of God</a:t>
            </a:r>
            <a:endParaRPr lang="en-US" dirty="0"/>
          </a:p>
        </p:txBody>
      </p:sp>
    </p:spTree>
    <p:extLst>
      <p:ext uri="{BB962C8B-B14F-4D97-AF65-F5344CB8AC3E}">
        <p14:creationId xmlns:p14="http://schemas.microsoft.com/office/powerpoint/2010/main" val="2818685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Revelation 22:18-19</a:t>
            </a:r>
          </a:p>
          <a:p>
            <a:pPr lvl="1"/>
            <a:r>
              <a:rPr lang="en-US" i="1" dirty="0" smtClean="0"/>
              <a:t>…If </a:t>
            </a:r>
            <a:r>
              <a:rPr lang="en-US" i="1" u="sng" dirty="0"/>
              <a:t>anyone adds </a:t>
            </a:r>
            <a:r>
              <a:rPr lang="en-US" i="1" dirty="0"/>
              <a:t>to these things, God will add to him the plagues that are written in this book; and if </a:t>
            </a:r>
            <a:r>
              <a:rPr lang="en-US" i="1" u="sng" dirty="0"/>
              <a:t>anyone takes away </a:t>
            </a:r>
            <a:r>
              <a:rPr lang="en-US" i="1" dirty="0"/>
              <a:t>from the words of the book of this prophecy, God shall take away his part from the Book of Life, from the holy city, and from the things which are written in this book.</a:t>
            </a:r>
            <a:endParaRPr lang="en-US" dirty="0" smtClean="0"/>
          </a:p>
        </p:txBody>
      </p:sp>
      <p:sp>
        <p:nvSpPr>
          <p:cNvPr id="3" name="Title 2"/>
          <p:cNvSpPr>
            <a:spLocks noGrp="1"/>
          </p:cNvSpPr>
          <p:nvPr>
            <p:ph type="title"/>
          </p:nvPr>
        </p:nvSpPr>
        <p:spPr/>
        <p:txBody>
          <a:bodyPr/>
          <a:lstStyle/>
          <a:p>
            <a:r>
              <a:rPr lang="en-US" dirty="0" smtClean="0"/>
              <a:t>Lamb of God</a:t>
            </a:r>
            <a:endParaRPr lang="en-US" dirty="0"/>
          </a:p>
        </p:txBody>
      </p:sp>
    </p:spTree>
    <p:extLst>
      <p:ext uri="{BB962C8B-B14F-4D97-AF65-F5344CB8AC3E}">
        <p14:creationId xmlns:p14="http://schemas.microsoft.com/office/powerpoint/2010/main" val="4056895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Luke </a:t>
            </a:r>
            <a:r>
              <a:rPr lang="en-US" dirty="0" smtClean="0"/>
              <a:t>19:9-10</a:t>
            </a:r>
          </a:p>
          <a:p>
            <a:pPr lvl="1"/>
            <a:r>
              <a:rPr lang="en-US" i="1" dirty="0" smtClean="0"/>
              <a:t>…for </a:t>
            </a:r>
            <a:r>
              <a:rPr lang="en-US" i="1" dirty="0"/>
              <a:t>the Son of Man has come to seek and to save that which was lost.</a:t>
            </a:r>
            <a:endParaRPr lang="en-US" dirty="0" smtClean="0"/>
          </a:p>
          <a:p>
            <a:r>
              <a:rPr lang="en-US" dirty="0"/>
              <a:t>John </a:t>
            </a:r>
            <a:r>
              <a:rPr lang="en-US" dirty="0" smtClean="0"/>
              <a:t>12:27</a:t>
            </a:r>
          </a:p>
          <a:p>
            <a:pPr lvl="1"/>
            <a:r>
              <a:rPr lang="en-US" i="1" dirty="0"/>
              <a:t>Now My soul is troubled, and what shall I say? ‘Father, save Me from this hour’? But for this purpose I came to this hour.</a:t>
            </a:r>
            <a:endParaRPr lang="en-US" dirty="0" smtClean="0"/>
          </a:p>
          <a:p>
            <a:r>
              <a:rPr lang="en-US" dirty="0"/>
              <a:t>Mark </a:t>
            </a:r>
            <a:r>
              <a:rPr lang="en-US" dirty="0" smtClean="0"/>
              <a:t>2:17</a:t>
            </a:r>
          </a:p>
          <a:p>
            <a:pPr lvl="1"/>
            <a:r>
              <a:rPr lang="en-US" i="1" dirty="0"/>
              <a:t>Those who are well have no need of a physician, but those who are sick. I did not come to call the righteous, but sinners, to repentance</a:t>
            </a:r>
            <a:r>
              <a:rPr lang="en-US" i="1" dirty="0" smtClean="0"/>
              <a:t>.</a:t>
            </a:r>
            <a:endParaRPr lang="en-US" dirty="0" smtClean="0"/>
          </a:p>
        </p:txBody>
      </p:sp>
      <p:sp>
        <p:nvSpPr>
          <p:cNvPr id="3" name="Title 2"/>
          <p:cNvSpPr>
            <a:spLocks noGrp="1"/>
          </p:cNvSpPr>
          <p:nvPr>
            <p:ph type="title"/>
          </p:nvPr>
        </p:nvSpPr>
        <p:spPr/>
        <p:txBody>
          <a:bodyPr/>
          <a:lstStyle/>
          <a:p>
            <a:r>
              <a:rPr lang="en-US" dirty="0" smtClean="0"/>
              <a:t>Cared About the Lost</a:t>
            </a:r>
            <a:endParaRPr lang="en-US" dirty="0"/>
          </a:p>
        </p:txBody>
      </p:sp>
    </p:spTree>
    <p:extLst>
      <p:ext uri="{BB962C8B-B14F-4D97-AF65-F5344CB8AC3E}">
        <p14:creationId xmlns:p14="http://schemas.microsoft.com/office/powerpoint/2010/main" val="3234829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Matthew 9:36-38</a:t>
            </a:r>
          </a:p>
          <a:p>
            <a:pPr lvl="1"/>
            <a:r>
              <a:rPr lang="en-US" dirty="0" smtClean="0"/>
              <a:t>…</a:t>
            </a:r>
            <a:r>
              <a:rPr lang="en-US" i="1" dirty="0"/>
              <a:t>The harvest truly is plentiful, but the laborers are few. Therefore pray the Lord of the harvest to send out laborers into His harvest.</a:t>
            </a:r>
            <a:endParaRPr lang="en-US" dirty="0" smtClean="0"/>
          </a:p>
          <a:p>
            <a:r>
              <a:rPr lang="en-US" dirty="0"/>
              <a:t>Romans </a:t>
            </a:r>
            <a:r>
              <a:rPr lang="en-US" dirty="0" smtClean="0"/>
              <a:t>10:1</a:t>
            </a:r>
          </a:p>
          <a:p>
            <a:pPr lvl="1"/>
            <a:r>
              <a:rPr lang="en-US" i="1" dirty="0"/>
              <a:t>Brethren, my heart's desire and prayer to God for Israel is that they may be saved.</a:t>
            </a:r>
            <a:endParaRPr lang="en-US" dirty="0" smtClean="0"/>
          </a:p>
        </p:txBody>
      </p:sp>
      <p:sp>
        <p:nvSpPr>
          <p:cNvPr id="3" name="Title 2"/>
          <p:cNvSpPr>
            <a:spLocks noGrp="1"/>
          </p:cNvSpPr>
          <p:nvPr>
            <p:ph type="title"/>
          </p:nvPr>
        </p:nvSpPr>
        <p:spPr/>
        <p:txBody>
          <a:bodyPr/>
          <a:lstStyle/>
          <a:p>
            <a:r>
              <a:rPr lang="en-US" dirty="0" smtClean="0"/>
              <a:t>Cared About the Lost</a:t>
            </a:r>
            <a:endParaRPr lang="en-US" dirty="0"/>
          </a:p>
        </p:txBody>
      </p:sp>
    </p:spTree>
    <p:extLst>
      <p:ext uri="{BB962C8B-B14F-4D97-AF65-F5344CB8AC3E}">
        <p14:creationId xmlns:p14="http://schemas.microsoft.com/office/powerpoint/2010/main" val="2467407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John </a:t>
            </a:r>
            <a:r>
              <a:rPr lang="en-US" dirty="0" smtClean="0"/>
              <a:t>7:16-17</a:t>
            </a:r>
          </a:p>
          <a:p>
            <a:pPr lvl="1"/>
            <a:r>
              <a:rPr lang="en-US" i="1" dirty="0"/>
              <a:t>Jesus answered them and said, ‘My doctrine is not Mine, but His who sent Me. </a:t>
            </a:r>
            <a:r>
              <a:rPr lang="en-US" i="1" dirty="0" smtClean="0"/>
              <a:t>…</a:t>
            </a:r>
            <a:endParaRPr lang="en-US" dirty="0" smtClean="0"/>
          </a:p>
          <a:p>
            <a:r>
              <a:rPr lang="en-US" dirty="0"/>
              <a:t>John </a:t>
            </a:r>
            <a:r>
              <a:rPr lang="en-US" dirty="0" smtClean="0"/>
              <a:t>6:63</a:t>
            </a:r>
          </a:p>
          <a:p>
            <a:pPr lvl="1"/>
            <a:r>
              <a:rPr lang="en-US" i="1" dirty="0"/>
              <a:t>It is the Spirit who gives life; the flesh profits nothing. The words that I speak to you are spirit, and they are life.</a:t>
            </a:r>
            <a:endParaRPr lang="en-US" dirty="0" smtClean="0"/>
          </a:p>
          <a:p>
            <a:r>
              <a:rPr lang="en-US" dirty="0" smtClean="0"/>
              <a:t>John14:26</a:t>
            </a:r>
          </a:p>
          <a:p>
            <a:pPr lvl="1"/>
            <a:r>
              <a:rPr lang="en-US" i="1" dirty="0" smtClean="0"/>
              <a:t>…He </a:t>
            </a:r>
            <a:r>
              <a:rPr lang="en-US" i="1" dirty="0"/>
              <a:t>will teach you all things, and bring to your remembrance all things that I said to you.</a:t>
            </a:r>
            <a:endParaRPr lang="en-US" dirty="0" smtClean="0"/>
          </a:p>
        </p:txBody>
      </p:sp>
      <p:sp>
        <p:nvSpPr>
          <p:cNvPr id="3" name="Title 2"/>
          <p:cNvSpPr>
            <a:spLocks noGrp="1"/>
          </p:cNvSpPr>
          <p:nvPr>
            <p:ph type="title"/>
          </p:nvPr>
        </p:nvSpPr>
        <p:spPr/>
        <p:txBody>
          <a:bodyPr/>
          <a:lstStyle/>
          <a:p>
            <a:r>
              <a:rPr lang="en-US" dirty="0" smtClean="0"/>
              <a:t>Teacher of God’s Word</a:t>
            </a:r>
            <a:endParaRPr lang="en-US" dirty="0"/>
          </a:p>
        </p:txBody>
      </p:sp>
    </p:spTree>
    <p:extLst>
      <p:ext uri="{BB962C8B-B14F-4D97-AF65-F5344CB8AC3E}">
        <p14:creationId xmlns:p14="http://schemas.microsoft.com/office/powerpoint/2010/main" val="984830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1 </a:t>
            </a:r>
            <a:r>
              <a:rPr lang="en-US" dirty="0"/>
              <a:t>Corinthians </a:t>
            </a:r>
            <a:r>
              <a:rPr lang="en-US" dirty="0" smtClean="0"/>
              <a:t>2:13</a:t>
            </a:r>
          </a:p>
          <a:p>
            <a:pPr lvl="1"/>
            <a:r>
              <a:rPr lang="en-US" i="1" dirty="0"/>
              <a:t>These things we also speak, not in words which man's wisdom teaches but which the Holy Spirit teaches, comparing spiritual things with spiritual.</a:t>
            </a:r>
            <a:endParaRPr lang="en-US" dirty="0" smtClean="0"/>
          </a:p>
          <a:p>
            <a:r>
              <a:rPr lang="en-US" dirty="0"/>
              <a:t>Matthew </a:t>
            </a:r>
            <a:r>
              <a:rPr lang="en-US" dirty="0" smtClean="0"/>
              <a:t>28:19-20</a:t>
            </a:r>
          </a:p>
          <a:p>
            <a:pPr lvl="1"/>
            <a:r>
              <a:rPr lang="en-US" dirty="0" smtClean="0"/>
              <a:t>… </a:t>
            </a:r>
            <a:r>
              <a:rPr lang="en-US" i="1" dirty="0" smtClean="0"/>
              <a:t>teaching </a:t>
            </a:r>
            <a:r>
              <a:rPr lang="en-US" i="1" dirty="0"/>
              <a:t>them to observe all things that I have commanded </a:t>
            </a:r>
            <a:r>
              <a:rPr lang="en-US" i="1" dirty="0" smtClean="0"/>
              <a:t>you…</a:t>
            </a:r>
            <a:endParaRPr lang="en-US" dirty="0" smtClean="0"/>
          </a:p>
          <a:p>
            <a:r>
              <a:rPr lang="en-US" dirty="0"/>
              <a:t>2 Timothy </a:t>
            </a:r>
            <a:r>
              <a:rPr lang="en-US" dirty="0" smtClean="0"/>
              <a:t>2:2</a:t>
            </a:r>
          </a:p>
          <a:p>
            <a:pPr lvl="1"/>
            <a:r>
              <a:rPr lang="en-US" i="1" dirty="0"/>
              <a:t>And the things that you have heard from me among many witnesses, commit these to faithful men who will be able to teach others also.</a:t>
            </a:r>
            <a:endParaRPr lang="en-US" dirty="0" smtClean="0"/>
          </a:p>
        </p:txBody>
      </p:sp>
      <p:sp>
        <p:nvSpPr>
          <p:cNvPr id="3" name="Title 2"/>
          <p:cNvSpPr>
            <a:spLocks noGrp="1"/>
          </p:cNvSpPr>
          <p:nvPr>
            <p:ph type="title"/>
          </p:nvPr>
        </p:nvSpPr>
        <p:spPr/>
        <p:txBody>
          <a:bodyPr/>
          <a:lstStyle/>
          <a:p>
            <a:r>
              <a:rPr lang="en-US" dirty="0" smtClean="0"/>
              <a:t>Teacher of God’s Word</a:t>
            </a:r>
            <a:endParaRPr lang="en-US" dirty="0"/>
          </a:p>
        </p:txBody>
      </p:sp>
    </p:spTree>
    <p:extLst>
      <p:ext uri="{BB962C8B-B14F-4D97-AF65-F5344CB8AC3E}">
        <p14:creationId xmlns:p14="http://schemas.microsoft.com/office/powerpoint/2010/main" val="2215003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2 </a:t>
            </a:r>
            <a:r>
              <a:rPr lang="en-US" dirty="0"/>
              <a:t>Timothy </a:t>
            </a:r>
            <a:r>
              <a:rPr lang="en-US" dirty="0" smtClean="0"/>
              <a:t>2:15</a:t>
            </a:r>
          </a:p>
          <a:p>
            <a:pPr lvl="1"/>
            <a:r>
              <a:rPr lang="en-US" i="1" dirty="0"/>
              <a:t>Be diligent </a:t>
            </a:r>
            <a:r>
              <a:rPr lang="en-US" i="1" dirty="0" smtClean="0"/>
              <a:t>to </a:t>
            </a:r>
            <a:r>
              <a:rPr lang="en-US" i="1" dirty="0"/>
              <a:t>present yourself approved to God, a worker who does not need to be ashamed, rightly dividing the word of truth.</a:t>
            </a:r>
            <a:endParaRPr lang="en-US" dirty="0" smtClean="0"/>
          </a:p>
          <a:p>
            <a:r>
              <a:rPr lang="en-US" dirty="0"/>
              <a:t>1 Peter 3:15 (KJV) </a:t>
            </a:r>
            <a:endParaRPr lang="en-US" dirty="0" smtClean="0"/>
          </a:p>
          <a:p>
            <a:pPr lvl="1"/>
            <a:r>
              <a:rPr lang="en-US" i="1" dirty="0" smtClean="0"/>
              <a:t>… and </a:t>
            </a:r>
            <a:r>
              <a:rPr lang="en-US" i="1" dirty="0"/>
              <a:t>be ready always to </a:t>
            </a:r>
            <a:r>
              <a:rPr lang="en-US" i="1" u="sng" dirty="0"/>
              <a:t>give an answer </a:t>
            </a:r>
            <a:r>
              <a:rPr lang="en-US" i="1" dirty="0"/>
              <a:t>to every man that </a:t>
            </a:r>
            <a:r>
              <a:rPr lang="en-US" i="1" dirty="0" err="1"/>
              <a:t>asketh</a:t>
            </a:r>
            <a:r>
              <a:rPr lang="en-US" i="1" dirty="0"/>
              <a:t> you a reason of the hope that is in you with meekness and fear</a:t>
            </a:r>
            <a:endParaRPr lang="en-US" dirty="0" smtClean="0"/>
          </a:p>
          <a:p>
            <a:r>
              <a:rPr lang="en-US" dirty="0"/>
              <a:t>Hebrews </a:t>
            </a:r>
            <a:r>
              <a:rPr lang="en-US" dirty="0" smtClean="0"/>
              <a:t>5:12</a:t>
            </a:r>
          </a:p>
          <a:p>
            <a:pPr lvl="1"/>
            <a:r>
              <a:rPr lang="en-US" i="1" dirty="0"/>
              <a:t>For though by this time you ought to be teachers, you need someone to teach you again the first principles of the oracles of </a:t>
            </a:r>
            <a:r>
              <a:rPr lang="en-US" i="1" dirty="0" smtClean="0"/>
              <a:t>God…</a:t>
            </a:r>
            <a:endParaRPr lang="en-US" dirty="0" smtClean="0"/>
          </a:p>
        </p:txBody>
      </p:sp>
      <p:sp>
        <p:nvSpPr>
          <p:cNvPr id="3" name="Title 2"/>
          <p:cNvSpPr>
            <a:spLocks noGrp="1"/>
          </p:cNvSpPr>
          <p:nvPr>
            <p:ph type="title"/>
          </p:nvPr>
        </p:nvSpPr>
        <p:spPr/>
        <p:txBody>
          <a:bodyPr/>
          <a:lstStyle/>
          <a:p>
            <a:r>
              <a:rPr lang="en-US" dirty="0" smtClean="0"/>
              <a:t>Teacher of God’s Word</a:t>
            </a:r>
            <a:endParaRPr lang="en-US" dirty="0"/>
          </a:p>
        </p:txBody>
      </p:sp>
    </p:spTree>
    <p:extLst>
      <p:ext uri="{BB962C8B-B14F-4D97-AF65-F5344CB8AC3E}">
        <p14:creationId xmlns:p14="http://schemas.microsoft.com/office/powerpoint/2010/main" val="2215003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John 8:12</a:t>
            </a:r>
          </a:p>
          <a:p>
            <a:pPr lvl="1"/>
            <a:r>
              <a:rPr lang="en-US" i="1" dirty="0" smtClean="0"/>
              <a:t>… I </a:t>
            </a:r>
            <a:r>
              <a:rPr lang="en-US" i="1" dirty="0"/>
              <a:t>am the light of the world. He who follows Me shall not walk in darkness, but have the light of life.</a:t>
            </a:r>
            <a:endParaRPr lang="en-US" dirty="0" smtClean="0"/>
          </a:p>
          <a:p>
            <a:r>
              <a:rPr lang="en-US" dirty="0"/>
              <a:t>Psalms </a:t>
            </a:r>
            <a:r>
              <a:rPr lang="en-US" dirty="0" smtClean="0"/>
              <a:t>119:105</a:t>
            </a:r>
          </a:p>
          <a:p>
            <a:pPr lvl="1"/>
            <a:r>
              <a:rPr lang="en-US" i="1" dirty="0"/>
              <a:t>Your word is a lamp to my feet and a light to my path.</a:t>
            </a:r>
            <a:endParaRPr lang="en-US" dirty="0" smtClean="0"/>
          </a:p>
          <a:p>
            <a:r>
              <a:rPr lang="en-US" dirty="0"/>
              <a:t>John </a:t>
            </a:r>
            <a:r>
              <a:rPr lang="en-US" dirty="0" smtClean="0"/>
              <a:t>7:7</a:t>
            </a:r>
          </a:p>
          <a:p>
            <a:pPr lvl="1"/>
            <a:r>
              <a:rPr lang="en-US" i="1" dirty="0"/>
              <a:t>The world cannot hate you, but it hates Me because I testify of it that its works are evil.</a:t>
            </a:r>
            <a:endParaRPr lang="en-US" dirty="0" smtClean="0"/>
          </a:p>
        </p:txBody>
      </p:sp>
      <p:sp>
        <p:nvSpPr>
          <p:cNvPr id="3" name="Title 2"/>
          <p:cNvSpPr>
            <a:spLocks noGrp="1"/>
          </p:cNvSpPr>
          <p:nvPr>
            <p:ph type="title"/>
          </p:nvPr>
        </p:nvSpPr>
        <p:spPr/>
        <p:txBody>
          <a:bodyPr/>
          <a:lstStyle/>
          <a:p>
            <a:r>
              <a:rPr lang="en-US" dirty="0" smtClean="0"/>
              <a:t>Light of the World</a:t>
            </a:r>
            <a:endParaRPr lang="en-US" dirty="0"/>
          </a:p>
        </p:txBody>
      </p:sp>
    </p:spTree>
    <p:extLst>
      <p:ext uri="{BB962C8B-B14F-4D97-AF65-F5344CB8AC3E}">
        <p14:creationId xmlns:p14="http://schemas.microsoft.com/office/powerpoint/2010/main" val="1871258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Matthew 5:14-16</a:t>
            </a:r>
          </a:p>
          <a:p>
            <a:pPr lvl="1"/>
            <a:r>
              <a:rPr lang="en-US" i="1" dirty="0"/>
              <a:t>You are the light of the world. A city that is set on a hill cannot be hidden. Nor do they light a lamp and put it under a basket, but on a lampstand, and it gives light to all who are in the house. Let your light so shine before men, that they may see your good works and glorify your Father in heaven</a:t>
            </a:r>
            <a:r>
              <a:rPr lang="en-US" i="1" dirty="0" smtClean="0"/>
              <a:t>.</a:t>
            </a:r>
            <a:endParaRPr lang="en-US" dirty="0" smtClean="0"/>
          </a:p>
        </p:txBody>
      </p:sp>
      <p:sp>
        <p:nvSpPr>
          <p:cNvPr id="3" name="Title 2"/>
          <p:cNvSpPr>
            <a:spLocks noGrp="1"/>
          </p:cNvSpPr>
          <p:nvPr>
            <p:ph type="title"/>
          </p:nvPr>
        </p:nvSpPr>
        <p:spPr/>
        <p:txBody>
          <a:bodyPr/>
          <a:lstStyle/>
          <a:p>
            <a:r>
              <a:rPr lang="en-US" dirty="0" smtClean="0"/>
              <a:t>Light of the World</a:t>
            </a:r>
            <a:endParaRPr lang="en-US" dirty="0"/>
          </a:p>
        </p:txBody>
      </p:sp>
    </p:spTree>
    <p:extLst>
      <p:ext uri="{BB962C8B-B14F-4D97-AF65-F5344CB8AC3E}">
        <p14:creationId xmlns:p14="http://schemas.microsoft.com/office/powerpoint/2010/main" val="4245530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Romans 12:2</a:t>
            </a:r>
          </a:p>
          <a:p>
            <a:pPr lvl="1"/>
            <a:r>
              <a:rPr lang="en-US" i="1" dirty="0"/>
              <a:t>And do not be conformed to this world, but be transformed by the renewing of your mind</a:t>
            </a:r>
            <a:endParaRPr lang="en-US" dirty="0" smtClean="0"/>
          </a:p>
          <a:p>
            <a:r>
              <a:rPr lang="en-US" dirty="0"/>
              <a:t>1Peter 2:9 (KJV</a:t>
            </a:r>
            <a:r>
              <a:rPr lang="en-US" dirty="0" smtClean="0"/>
              <a:t>)</a:t>
            </a:r>
          </a:p>
          <a:p>
            <a:pPr lvl="1"/>
            <a:r>
              <a:rPr lang="en-US" i="1" dirty="0"/>
              <a:t>But ye are a chosen generation, a royal priesthood, an holy nation, a </a:t>
            </a:r>
            <a:r>
              <a:rPr lang="en-US" i="1" u="sng" dirty="0"/>
              <a:t>peculiar </a:t>
            </a:r>
            <a:r>
              <a:rPr lang="en-US" i="1" u="sng" dirty="0" smtClean="0"/>
              <a:t>people</a:t>
            </a:r>
            <a:r>
              <a:rPr lang="en-US" i="1" dirty="0" smtClean="0"/>
              <a:t>…</a:t>
            </a:r>
            <a:endParaRPr lang="en-US" dirty="0" smtClean="0"/>
          </a:p>
          <a:p>
            <a:r>
              <a:rPr lang="en-US" dirty="0"/>
              <a:t>John </a:t>
            </a:r>
            <a:r>
              <a:rPr lang="en-US" dirty="0" smtClean="0"/>
              <a:t>15:18-19</a:t>
            </a:r>
          </a:p>
          <a:p>
            <a:pPr lvl="1"/>
            <a:r>
              <a:rPr lang="en-US" dirty="0" smtClean="0"/>
              <a:t>… </a:t>
            </a:r>
            <a:r>
              <a:rPr lang="en-US" i="1" dirty="0"/>
              <a:t>Yet because you are not of the world, but I chose you out of the world, therefore the world hates you.</a:t>
            </a:r>
            <a:endParaRPr lang="en-US" dirty="0" smtClean="0"/>
          </a:p>
        </p:txBody>
      </p:sp>
      <p:sp>
        <p:nvSpPr>
          <p:cNvPr id="3" name="Title 2"/>
          <p:cNvSpPr>
            <a:spLocks noGrp="1"/>
          </p:cNvSpPr>
          <p:nvPr>
            <p:ph type="title"/>
          </p:nvPr>
        </p:nvSpPr>
        <p:spPr/>
        <p:txBody>
          <a:bodyPr/>
          <a:lstStyle/>
          <a:p>
            <a:r>
              <a:rPr lang="en-US" dirty="0" smtClean="0"/>
              <a:t>Light of the World</a:t>
            </a:r>
            <a:endParaRPr lang="en-US" dirty="0"/>
          </a:p>
        </p:txBody>
      </p:sp>
    </p:spTree>
    <p:extLst>
      <p:ext uri="{BB962C8B-B14F-4D97-AF65-F5344CB8AC3E}">
        <p14:creationId xmlns:p14="http://schemas.microsoft.com/office/powerpoint/2010/main" val="1581775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1 Peter </a:t>
            </a:r>
            <a:r>
              <a:rPr lang="en-US" dirty="0" smtClean="0"/>
              <a:t>2:21</a:t>
            </a:r>
          </a:p>
          <a:p>
            <a:pPr lvl="1"/>
            <a:r>
              <a:rPr lang="en-US" i="1" dirty="0"/>
              <a:t>For to this you were called, because Christ also suffered for us, </a:t>
            </a:r>
            <a:r>
              <a:rPr lang="en-US" i="1" u="sng" dirty="0"/>
              <a:t>leaving us an example, that you should follow His steps</a:t>
            </a:r>
            <a:endParaRPr lang="en-US" u="sng" dirty="0" smtClean="0"/>
          </a:p>
          <a:p>
            <a:r>
              <a:rPr lang="en-US" dirty="0" smtClean="0"/>
              <a:t>Hebrew 2:17</a:t>
            </a:r>
          </a:p>
          <a:p>
            <a:pPr lvl="1"/>
            <a:r>
              <a:rPr lang="en-US" i="1" dirty="0"/>
              <a:t>Therefore, in all things He had to be made like His </a:t>
            </a:r>
            <a:r>
              <a:rPr lang="en-US" i="1" dirty="0" smtClean="0"/>
              <a:t>brethren…</a:t>
            </a:r>
            <a:endParaRPr lang="en-US" dirty="0" smtClean="0"/>
          </a:p>
          <a:p>
            <a:r>
              <a:rPr lang="en-US" dirty="0"/>
              <a:t>1 </a:t>
            </a:r>
            <a:r>
              <a:rPr lang="en-US" dirty="0" smtClean="0"/>
              <a:t>Corinthians 11:1</a:t>
            </a:r>
          </a:p>
          <a:p>
            <a:pPr lvl="1"/>
            <a:r>
              <a:rPr lang="en-US" i="1" dirty="0"/>
              <a:t>Imitate me, just as I also imitate Christ.</a:t>
            </a:r>
            <a:endParaRPr lang="en-US" dirty="0" smtClean="0"/>
          </a:p>
        </p:txBody>
      </p:sp>
      <p:sp>
        <p:nvSpPr>
          <p:cNvPr id="3" name="Title 2"/>
          <p:cNvSpPr>
            <a:spLocks noGrp="1"/>
          </p:cNvSpPr>
          <p:nvPr>
            <p:ph type="title"/>
          </p:nvPr>
        </p:nvSpPr>
        <p:spPr/>
        <p:txBody>
          <a:bodyPr/>
          <a:lstStyle/>
          <a:p>
            <a:r>
              <a:rPr lang="en-US" dirty="0" smtClean="0"/>
              <a:t>Intro</a:t>
            </a:r>
            <a:endParaRPr lang="en-US" dirty="0"/>
          </a:p>
        </p:txBody>
      </p:sp>
    </p:spTree>
    <p:extLst>
      <p:ext uri="{BB962C8B-B14F-4D97-AF65-F5344CB8AC3E}">
        <p14:creationId xmlns:p14="http://schemas.microsoft.com/office/powerpoint/2010/main" val="1358396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Matthew </a:t>
            </a:r>
            <a:r>
              <a:rPr lang="en-US" dirty="0" smtClean="0"/>
              <a:t>16:5-12</a:t>
            </a:r>
          </a:p>
          <a:p>
            <a:pPr lvl="1"/>
            <a:r>
              <a:rPr lang="en-US" dirty="0"/>
              <a:t>… </a:t>
            </a:r>
            <a:r>
              <a:rPr lang="en-US" i="1" dirty="0"/>
              <a:t>Then they understood that He did not tell them to beware of the leaven of bread, but of the doctrine of the Pharisees and Sadducees</a:t>
            </a:r>
            <a:endParaRPr lang="en-US" i="1" dirty="0" smtClean="0"/>
          </a:p>
          <a:p>
            <a:r>
              <a:rPr lang="en-US" dirty="0"/>
              <a:t>Matthew </a:t>
            </a:r>
            <a:r>
              <a:rPr lang="en-US" dirty="0" smtClean="0"/>
              <a:t>15:1-9</a:t>
            </a:r>
          </a:p>
          <a:p>
            <a:pPr lvl="1"/>
            <a:r>
              <a:rPr lang="en-US" i="1" dirty="0" smtClean="0"/>
              <a:t>… And </a:t>
            </a:r>
            <a:r>
              <a:rPr lang="en-US" i="1" dirty="0"/>
              <a:t>in vain they worship </a:t>
            </a:r>
            <a:r>
              <a:rPr lang="en-US" i="1" dirty="0" smtClean="0"/>
              <a:t>Me, teaching </a:t>
            </a:r>
            <a:r>
              <a:rPr lang="en-US" i="1" dirty="0"/>
              <a:t>as doctrines the commandments of men.</a:t>
            </a:r>
            <a:endParaRPr lang="en-US" i="1" dirty="0" smtClean="0"/>
          </a:p>
          <a:p>
            <a:r>
              <a:rPr lang="en-US" dirty="0"/>
              <a:t>John </a:t>
            </a:r>
            <a:r>
              <a:rPr lang="en-US" dirty="0" smtClean="0"/>
              <a:t>2:13-16</a:t>
            </a:r>
          </a:p>
          <a:p>
            <a:pPr lvl="1"/>
            <a:r>
              <a:rPr lang="en-US" i="1" dirty="0" smtClean="0"/>
              <a:t>… When </a:t>
            </a:r>
            <a:r>
              <a:rPr lang="en-US" i="1" dirty="0"/>
              <a:t>He had made a whip of cords, He drove them all out of the temple, with the sheep and the oxen, and poured out the changers’ money and overturned the </a:t>
            </a:r>
            <a:r>
              <a:rPr lang="en-US" i="1" dirty="0" smtClean="0"/>
              <a:t>tables…</a:t>
            </a:r>
            <a:endParaRPr lang="en-US" dirty="0" smtClean="0"/>
          </a:p>
        </p:txBody>
      </p:sp>
      <p:sp>
        <p:nvSpPr>
          <p:cNvPr id="3" name="Title 2"/>
          <p:cNvSpPr>
            <a:spLocks noGrp="1"/>
          </p:cNvSpPr>
          <p:nvPr>
            <p:ph type="title"/>
          </p:nvPr>
        </p:nvSpPr>
        <p:spPr/>
        <p:txBody>
          <a:bodyPr/>
          <a:lstStyle/>
          <a:p>
            <a:r>
              <a:rPr lang="en-US" dirty="0" smtClean="0"/>
              <a:t>Dealt with Error</a:t>
            </a:r>
            <a:endParaRPr lang="en-US" dirty="0"/>
          </a:p>
        </p:txBody>
      </p:sp>
    </p:spTree>
    <p:extLst>
      <p:ext uri="{BB962C8B-B14F-4D97-AF65-F5344CB8AC3E}">
        <p14:creationId xmlns:p14="http://schemas.microsoft.com/office/powerpoint/2010/main" val="349395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Revelation 2:2</a:t>
            </a:r>
          </a:p>
          <a:p>
            <a:pPr lvl="1"/>
            <a:r>
              <a:rPr lang="en-US" dirty="0" smtClean="0"/>
              <a:t>… </a:t>
            </a:r>
            <a:r>
              <a:rPr lang="en-US" i="1" dirty="0"/>
              <a:t>that you cannot bear those who are evil. And you have tested those who say they are apostles and are not, and have found them liars</a:t>
            </a:r>
            <a:endParaRPr lang="en-US" dirty="0" smtClean="0"/>
          </a:p>
          <a:p>
            <a:r>
              <a:rPr lang="en-US" dirty="0"/>
              <a:t>1 Corinthians </a:t>
            </a:r>
            <a:r>
              <a:rPr lang="en-US" dirty="0" smtClean="0"/>
              <a:t>5:1-8</a:t>
            </a:r>
          </a:p>
          <a:p>
            <a:pPr lvl="1"/>
            <a:r>
              <a:rPr lang="en-US" i="1" dirty="0" smtClean="0"/>
              <a:t>…Do </a:t>
            </a:r>
            <a:r>
              <a:rPr lang="en-US" i="1" dirty="0"/>
              <a:t>you not know that a little leaven leavens the whole lump? Therefore purge out the old leaven, that you may be a new lump, since you truly are </a:t>
            </a:r>
            <a:r>
              <a:rPr lang="en-US" i="1" dirty="0" smtClean="0"/>
              <a:t>unleavened…</a:t>
            </a:r>
          </a:p>
        </p:txBody>
      </p:sp>
      <p:sp>
        <p:nvSpPr>
          <p:cNvPr id="3" name="Title 2"/>
          <p:cNvSpPr>
            <a:spLocks noGrp="1"/>
          </p:cNvSpPr>
          <p:nvPr>
            <p:ph type="title"/>
          </p:nvPr>
        </p:nvSpPr>
        <p:spPr/>
        <p:txBody>
          <a:bodyPr/>
          <a:lstStyle/>
          <a:p>
            <a:r>
              <a:rPr lang="en-US" dirty="0" smtClean="0"/>
              <a:t>Dealt with Error</a:t>
            </a:r>
            <a:endParaRPr lang="en-US" dirty="0"/>
          </a:p>
        </p:txBody>
      </p:sp>
    </p:spTree>
    <p:extLst>
      <p:ext uri="{BB962C8B-B14F-4D97-AF65-F5344CB8AC3E}">
        <p14:creationId xmlns:p14="http://schemas.microsoft.com/office/powerpoint/2010/main" val="3342305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Acts 20:28-30</a:t>
            </a:r>
          </a:p>
          <a:p>
            <a:pPr lvl="1"/>
            <a:r>
              <a:rPr lang="en-US" dirty="0" smtClean="0"/>
              <a:t>…</a:t>
            </a:r>
            <a:r>
              <a:rPr lang="en-US" i="1" dirty="0"/>
              <a:t>Also from among yourselves men will rise up, speaking perverse things, to draw away the disciples after themselves</a:t>
            </a:r>
            <a:r>
              <a:rPr lang="en-US" i="1" dirty="0" smtClean="0"/>
              <a:t>.</a:t>
            </a:r>
            <a:endParaRPr lang="en-US" dirty="0" smtClean="0"/>
          </a:p>
          <a:p>
            <a:r>
              <a:rPr lang="en-US" dirty="0"/>
              <a:t>Galatian </a:t>
            </a:r>
            <a:r>
              <a:rPr lang="en-US" dirty="0" smtClean="0"/>
              <a:t>2:4-5</a:t>
            </a:r>
          </a:p>
          <a:p>
            <a:pPr lvl="1"/>
            <a:r>
              <a:rPr lang="en-US" dirty="0" smtClean="0"/>
              <a:t>…</a:t>
            </a:r>
            <a:r>
              <a:rPr lang="en-US" i="1" dirty="0"/>
              <a:t>to whom we did not yield submission even for an </a:t>
            </a:r>
            <a:r>
              <a:rPr lang="en-US" i="1" dirty="0" smtClean="0"/>
              <a:t>hour…</a:t>
            </a:r>
            <a:endParaRPr lang="en-US" dirty="0" smtClean="0"/>
          </a:p>
          <a:p>
            <a:r>
              <a:rPr lang="en-US" dirty="0"/>
              <a:t>Jude </a:t>
            </a:r>
            <a:r>
              <a:rPr lang="en-US" dirty="0" smtClean="0"/>
              <a:t>3-4</a:t>
            </a:r>
          </a:p>
          <a:p>
            <a:pPr lvl="1"/>
            <a:r>
              <a:rPr lang="en-US" i="1" dirty="0" smtClean="0"/>
              <a:t>…ungodly </a:t>
            </a:r>
            <a:r>
              <a:rPr lang="en-US" i="1" dirty="0"/>
              <a:t>men, who turn the grace of our God into lewdness and deny the only Lord God and our Lord Jesus </a:t>
            </a:r>
            <a:r>
              <a:rPr lang="en-US" i="1" dirty="0" smtClean="0"/>
              <a:t>Christ…</a:t>
            </a:r>
            <a:endParaRPr lang="en-US" dirty="0" smtClean="0"/>
          </a:p>
        </p:txBody>
      </p:sp>
      <p:sp>
        <p:nvSpPr>
          <p:cNvPr id="3" name="Title 2"/>
          <p:cNvSpPr>
            <a:spLocks noGrp="1"/>
          </p:cNvSpPr>
          <p:nvPr>
            <p:ph type="title"/>
          </p:nvPr>
        </p:nvSpPr>
        <p:spPr/>
        <p:txBody>
          <a:bodyPr/>
          <a:lstStyle/>
          <a:p>
            <a:r>
              <a:rPr lang="en-US" dirty="0" smtClean="0"/>
              <a:t>Dealt with Error</a:t>
            </a:r>
            <a:endParaRPr lang="en-US" dirty="0"/>
          </a:p>
        </p:txBody>
      </p:sp>
    </p:spTree>
    <p:extLst>
      <p:ext uri="{BB962C8B-B14F-4D97-AF65-F5344CB8AC3E}">
        <p14:creationId xmlns:p14="http://schemas.microsoft.com/office/powerpoint/2010/main" val="4023227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Hebrews </a:t>
            </a:r>
            <a:r>
              <a:rPr lang="en-US" dirty="0" smtClean="0"/>
              <a:t>13:8</a:t>
            </a:r>
          </a:p>
          <a:p>
            <a:pPr lvl="1"/>
            <a:r>
              <a:rPr lang="en-US" i="1" dirty="0"/>
              <a:t>Jesus Christ is the same yesterday, today, and forever.</a:t>
            </a:r>
            <a:endParaRPr lang="en-US" dirty="0" smtClean="0"/>
          </a:p>
          <a:p>
            <a:r>
              <a:rPr lang="en-US" dirty="0"/>
              <a:t>Hebrews </a:t>
            </a:r>
            <a:r>
              <a:rPr lang="en-US" dirty="0" smtClean="0"/>
              <a:t>7:3</a:t>
            </a:r>
          </a:p>
          <a:p>
            <a:pPr lvl="1"/>
            <a:r>
              <a:rPr lang="en-US" i="1" dirty="0"/>
              <a:t>without father, without mother, without genealogy, having neither beginning of days nor end of life, but made like the Son of God, remains a priest continually.</a:t>
            </a:r>
            <a:endParaRPr lang="en-US" dirty="0" smtClean="0"/>
          </a:p>
          <a:p>
            <a:r>
              <a:rPr lang="en-US" dirty="0" smtClean="0"/>
              <a:t>John 8:56-58</a:t>
            </a:r>
          </a:p>
          <a:p>
            <a:pPr lvl="1"/>
            <a:r>
              <a:rPr lang="en-US" i="1" dirty="0"/>
              <a:t>Most assuredly, I say to you, before Abraham was, I AM.</a:t>
            </a:r>
            <a:endParaRPr lang="en-US" dirty="0" smtClean="0"/>
          </a:p>
        </p:txBody>
      </p:sp>
      <p:sp>
        <p:nvSpPr>
          <p:cNvPr id="3" name="Title 2"/>
          <p:cNvSpPr>
            <a:spLocks noGrp="1"/>
          </p:cNvSpPr>
          <p:nvPr>
            <p:ph type="title"/>
          </p:nvPr>
        </p:nvSpPr>
        <p:spPr/>
        <p:txBody>
          <a:bodyPr/>
          <a:lstStyle/>
          <a:p>
            <a:r>
              <a:rPr lang="en-US" dirty="0" smtClean="0"/>
              <a:t>Live for Eternity in Heaven</a:t>
            </a:r>
            <a:endParaRPr lang="en-US" dirty="0"/>
          </a:p>
        </p:txBody>
      </p:sp>
    </p:spTree>
    <p:extLst>
      <p:ext uri="{BB962C8B-B14F-4D97-AF65-F5344CB8AC3E}">
        <p14:creationId xmlns:p14="http://schemas.microsoft.com/office/powerpoint/2010/main" val="1145433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John 17:24</a:t>
            </a:r>
          </a:p>
          <a:p>
            <a:pPr lvl="1"/>
            <a:r>
              <a:rPr lang="en-US" i="1" dirty="0"/>
              <a:t>Father, I desire that they also whom You gave Me may be with Me where I </a:t>
            </a:r>
            <a:r>
              <a:rPr lang="en-US" i="1" dirty="0" smtClean="0"/>
              <a:t>am…</a:t>
            </a:r>
            <a:endParaRPr lang="en-US" dirty="0" smtClean="0"/>
          </a:p>
          <a:p>
            <a:r>
              <a:rPr lang="en-US" dirty="0"/>
              <a:t>1 John </a:t>
            </a:r>
            <a:r>
              <a:rPr lang="en-US" dirty="0" smtClean="0"/>
              <a:t>5:11-13</a:t>
            </a:r>
          </a:p>
          <a:p>
            <a:pPr lvl="1"/>
            <a:r>
              <a:rPr lang="en-US" i="1" dirty="0"/>
              <a:t>And this is the testimony: that God has given us eternal life, and this life is in His </a:t>
            </a:r>
            <a:r>
              <a:rPr lang="en-US" i="1" dirty="0" smtClean="0"/>
              <a:t>Son…</a:t>
            </a:r>
            <a:endParaRPr lang="en-US" dirty="0" smtClean="0"/>
          </a:p>
          <a:p>
            <a:r>
              <a:rPr lang="en-US" dirty="0"/>
              <a:t>1 John </a:t>
            </a:r>
            <a:r>
              <a:rPr lang="en-US" dirty="0" smtClean="0"/>
              <a:t>2:24-25</a:t>
            </a:r>
          </a:p>
          <a:p>
            <a:pPr lvl="1"/>
            <a:r>
              <a:rPr lang="en-US" i="1" dirty="0" smtClean="0"/>
              <a:t>… And </a:t>
            </a:r>
            <a:r>
              <a:rPr lang="en-US" i="1" dirty="0"/>
              <a:t>this is the promise that He has promised us—eternal life.</a:t>
            </a:r>
            <a:endParaRPr lang="en-US" dirty="0" smtClean="0"/>
          </a:p>
        </p:txBody>
      </p:sp>
      <p:sp>
        <p:nvSpPr>
          <p:cNvPr id="3" name="Title 2"/>
          <p:cNvSpPr>
            <a:spLocks noGrp="1"/>
          </p:cNvSpPr>
          <p:nvPr>
            <p:ph type="title"/>
          </p:nvPr>
        </p:nvSpPr>
        <p:spPr/>
        <p:txBody>
          <a:bodyPr/>
          <a:lstStyle/>
          <a:p>
            <a:r>
              <a:rPr lang="en-US" dirty="0" smtClean="0"/>
              <a:t>Live for Eternity in Heaven</a:t>
            </a:r>
            <a:endParaRPr lang="en-US" dirty="0"/>
          </a:p>
        </p:txBody>
      </p:sp>
    </p:spTree>
    <p:extLst>
      <p:ext uri="{BB962C8B-B14F-4D97-AF65-F5344CB8AC3E}">
        <p14:creationId xmlns:p14="http://schemas.microsoft.com/office/powerpoint/2010/main" val="1691164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Romans 10:17 (Hear)</a:t>
            </a:r>
          </a:p>
          <a:p>
            <a:pPr lvl="1"/>
            <a:r>
              <a:rPr lang="en-US" i="1" dirty="0"/>
              <a:t>So then faith comes by hearing, and hearing by the word of God</a:t>
            </a:r>
            <a:r>
              <a:rPr lang="en-US" i="1" dirty="0" smtClean="0"/>
              <a:t>.</a:t>
            </a:r>
          </a:p>
          <a:p>
            <a:r>
              <a:rPr lang="en-US" dirty="0"/>
              <a:t>Romans </a:t>
            </a:r>
            <a:r>
              <a:rPr lang="en-US" dirty="0" smtClean="0"/>
              <a:t>3:23</a:t>
            </a:r>
          </a:p>
          <a:p>
            <a:pPr lvl="1"/>
            <a:r>
              <a:rPr lang="en-US" i="1" dirty="0"/>
              <a:t>for all have sinned and fall short of the glory of God</a:t>
            </a:r>
            <a:endParaRPr lang="en-US" dirty="0" smtClean="0"/>
          </a:p>
          <a:p>
            <a:r>
              <a:rPr lang="en-US" dirty="0" smtClean="0"/>
              <a:t>John 3:18 (Believe)</a:t>
            </a:r>
          </a:p>
          <a:p>
            <a:pPr lvl="1"/>
            <a:r>
              <a:rPr lang="en-US" i="1" dirty="0"/>
              <a:t>He who believes in Him is not condemned; but he who does not believe is condemned already, because he has not believed in the name of the only begotten Son of God</a:t>
            </a:r>
            <a:r>
              <a:rPr lang="en-US" i="1" dirty="0" smtClean="0"/>
              <a:t>.</a:t>
            </a:r>
            <a:endParaRPr lang="en-US" dirty="0" smtClean="0"/>
          </a:p>
        </p:txBody>
      </p:sp>
      <p:sp>
        <p:nvSpPr>
          <p:cNvPr id="3" name="Title 2"/>
          <p:cNvSpPr>
            <a:spLocks noGrp="1"/>
          </p:cNvSpPr>
          <p:nvPr>
            <p:ph type="title"/>
          </p:nvPr>
        </p:nvSpPr>
        <p:spPr/>
        <p:txBody>
          <a:bodyPr/>
          <a:lstStyle/>
          <a:p>
            <a:r>
              <a:rPr lang="en-US" dirty="0" smtClean="0"/>
              <a:t>Conclusion</a:t>
            </a:r>
            <a:endParaRPr lang="en-US" dirty="0"/>
          </a:p>
        </p:txBody>
      </p:sp>
    </p:spTree>
    <p:extLst>
      <p:ext uri="{BB962C8B-B14F-4D97-AF65-F5344CB8AC3E}">
        <p14:creationId xmlns:p14="http://schemas.microsoft.com/office/powerpoint/2010/main" val="2408424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Acts 17:30 (Repent)</a:t>
            </a:r>
          </a:p>
          <a:p>
            <a:pPr lvl="1"/>
            <a:r>
              <a:rPr lang="en-US" i="1" dirty="0"/>
              <a:t>Truly, these times of ignorance God overlooked, but now commands all men everywhere to repent</a:t>
            </a:r>
            <a:endParaRPr lang="en-US" dirty="0" smtClean="0"/>
          </a:p>
          <a:p>
            <a:r>
              <a:rPr lang="en-US" dirty="0" smtClean="0"/>
              <a:t>Matthew 10:32-33 (Confess)</a:t>
            </a:r>
          </a:p>
          <a:p>
            <a:pPr lvl="1"/>
            <a:r>
              <a:rPr lang="en-US" i="1" dirty="0"/>
              <a:t>Therefore whoever confesses Me before men, him I will also confess before My Father who is in heaven. But whoever denies Me before men, him I will also deny before My Father who is in heaven.</a:t>
            </a:r>
            <a:endParaRPr lang="en-US" dirty="0" smtClean="0"/>
          </a:p>
        </p:txBody>
      </p:sp>
      <p:sp>
        <p:nvSpPr>
          <p:cNvPr id="3" name="Title 2"/>
          <p:cNvSpPr>
            <a:spLocks noGrp="1"/>
          </p:cNvSpPr>
          <p:nvPr>
            <p:ph type="title"/>
          </p:nvPr>
        </p:nvSpPr>
        <p:spPr/>
        <p:txBody>
          <a:bodyPr/>
          <a:lstStyle/>
          <a:p>
            <a:r>
              <a:rPr lang="en-US" dirty="0" smtClean="0"/>
              <a:t>Conclusion</a:t>
            </a:r>
            <a:endParaRPr lang="en-US" dirty="0"/>
          </a:p>
        </p:txBody>
      </p:sp>
    </p:spTree>
    <p:extLst>
      <p:ext uri="{BB962C8B-B14F-4D97-AF65-F5344CB8AC3E}">
        <p14:creationId xmlns:p14="http://schemas.microsoft.com/office/powerpoint/2010/main" val="1229361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Acts 2:38 (Baptized)</a:t>
            </a:r>
          </a:p>
          <a:p>
            <a:pPr lvl="1"/>
            <a:r>
              <a:rPr lang="en-US" i="1" dirty="0"/>
              <a:t>Then Peter said to them, “Repent, and let every one of you be baptized in the name of Jesus Christ for the remission of </a:t>
            </a:r>
            <a:r>
              <a:rPr lang="en-US" i="1" dirty="0" smtClean="0"/>
              <a:t>sins…</a:t>
            </a:r>
          </a:p>
          <a:p>
            <a:r>
              <a:rPr lang="en-US" dirty="0"/>
              <a:t>Galatians </a:t>
            </a:r>
            <a:r>
              <a:rPr lang="en-US" dirty="0" smtClean="0"/>
              <a:t>3:27</a:t>
            </a:r>
          </a:p>
          <a:p>
            <a:pPr lvl="1"/>
            <a:r>
              <a:rPr lang="en-US" i="1" dirty="0"/>
              <a:t>For as many of you as were baptized into Christ have put on Christ</a:t>
            </a:r>
            <a:r>
              <a:rPr lang="en-US" i="1" dirty="0" smtClean="0"/>
              <a:t>.</a:t>
            </a:r>
            <a:endParaRPr lang="en-US" dirty="0" smtClean="0"/>
          </a:p>
        </p:txBody>
      </p:sp>
      <p:sp>
        <p:nvSpPr>
          <p:cNvPr id="3" name="Title 2"/>
          <p:cNvSpPr>
            <a:spLocks noGrp="1"/>
          </p:cNvSpPr>
          <p:nvPr>
            <p:ph type="title"/>
          </p:nvPr>
        </p:nvSpPr>
        <p:spPr/>
        <p:txBody>
          <a:bodyPr/>
          <a:lstStyle/>
          <a:p>
            <a:r>
              <a:rPr lang="en-US" dirty="0" smtClean="0"/>
              <a:t>Conclusion</a:t>
            </a:r>
            <a:endParaRPr lang="en-US" dirty="0"/>
          </a:p>
        </p:txBody>
      </p:sp>
    </p:spTree>
    <p:extLst>
      <p:ext uri="{BB962C8B-B14F-4D97-AF65-F5344CB8AC3E}">
        <p14:creationId xmlns:p14="http://schemas.microsoft.com/office/powerpoint/2010/main" val="1229361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Philippians </a:t>
            </a:r>
            <a:r>
              <a:rPr lang="en-US" dirty="0"/>
              <a:t>3:12-14 (Live faithfully </a:t>
            </a:r>
            <a:r>
              <a:rPr lang="en-US" dirty="0" smtClean="0"/>
              <a:t>)</a:t>
            </a:r>
          </a:p>
          <a:p>
            <a:pPr lvl="1"/>
            <a:r>
              <a:rPr lang="en-US" i="1" dirty="0" smtClean="0"/>
              <a:t>…Brethren</a:t>
            </a:r>
            <a:r>
              <a:rPr lang="en-US" i="1" dirty="0"/>
              <a:t>, I do not count myself to have apprehended; but one thing I do, forgetting those things which are behind and </a:t>
            </a:r>
            <a:r>
              <a:rPr lang="en-US" i="1" u="sng" dirty="0"/>
              <a:t>reaching forward </a:t>
            </a:r>
            <a:r>
              <a:rPr lang="en-US" i="1" dirty="0"/>
              <a:t>to those things which are ahead, </a:t>
            </a:r>
            <a:r>
              <a:rPr lang="en-US" i="1" u="sng" dirty="0"/>
              <a:t>I press toward the goal</a:t>
            </a:r>
            <a:r>
              <a:rPr lang="en-US" i="1" dirty="0"/>
              <a:t> for the prize of the upward call of God in Christ Jesus.</a:t>
            </a:r>
            <a:endParaRPr lang="en-US" dirty="0" smtClean="0"/>
          </a:p>
        </p:txBody>
      </p:sp>
      <p:sp>
        <p:nvSpPr>
          <p:cNvPr id="3" name="Title 2"/>
          <p:cNvSpPr>
            <a:spLocks noGrp="1"/>
          </p:cNvSpPr>
          <p:nvPr>
            <p:ph type="title"/>
          </p:nvPr>
        </p:nvSpPr>
        <p:spPr/>
        <p:txBody>
          <a:bodyPr/>
          <a:lstStyle/>
          <a:p>
            <a:r>
              <a:rPr lang="en-US" dirty="0" smtClean="0"/>
              <a:t>Conclusion</a:t>
            </a:r>
            <a:endParaRPr lang="en-US" dirty="0"/>
          </a:p>
        </p:txBody>
      </p:sp>
    </p:spTree>
    <p:extLst>
      <p:ext uri="{BB962C8B-B14F-4D97-AF65-F5344CB8AC3E}">
        <p14:creationId xmlns:p14="http://schemas.microsoft.com/office/powerpoint/2010/main" val="2751007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John </a:t>
            </a:r>
            <a:r>
              <a:rPr lang="en-US" dirty="0" smtClean="0"/>
              <a:t>20:31</a:t>
            </a:r>
          </a:p>
          <a:p>
            <a:pPr lvl="1"/>
            <a:r>
              <a:rPr lang="en-US" i="1" dirty="0"/>
              <a:t>but these are written that you may believe that Jesus is the Christ, the Son of God, and that believing you may have life in His name.</a:t>
            </a:r>
            <a:endParaRPr lang="en-US" dirty="0" smtClean="0"/>
          </a:p>
          <a:p>
            <a:r>
              <a:rPr lang="en-US" dirty="0"/>
              <a:t>Philippians </a:t>
            </a:r>
            <a:r>
              <a:rPr lang="en-US" dirty="0" smtClean="0"/>
              <a:t>2:6-7</a:t>
            </a:r>
          </a:p>
          <a:p>
            <a:pPr lvl="1"/>
            <a:r>
              <a:rPr lang="en-US" i="1" dirty="0" smtClean="0"/>
              <a:t>…but </a:t>
            </a:r>
            <a:r>
              <a:rPr lang="en-US" i="1" dirty="0"/>
              <a:t>made Himself of no reputation, taking the form of a bondservant, and coming in the likeness of men.</a:t>
            </a:r>
            <a:endParaRPr lang="en-US" dirty="0" smtClean="0"/>
          </a:p>
          <a:p>
            <a:r>
              <a:rPr lang="en-US" dirty="0"/>
              <a:t>Galatians </a:t>
            </a:r>
            <a:r>
              <a:rPr lang="en-US" dirty="0" smtClean="0"/>
              <a:t>4:7</a:t>
            </a:r>
          </a:p>
          <a:p>
            <a:pPr lvl="1"/>
            <a:r>
              <a:rPr lang="en-US" i="1" dirty="0"/>
              <a:t>Therefore you are no longer a slave but a son, and if a son, then an heir of God through Christ.</a:t>
            </a:r>
            <a:endParaRPr lang="en-US" dirty="0" smtClean="0"/>
          </a:p>
        </p:txBody>
      </p:sp>
      <p:sp>
        <p:nvSpPr>
          <p:cNvPr id="3" name="Title 2"/>
          <p:cNvSpPr>
            <a:spLocks noGrp="1"/>
          </p:cNvSpPr>
          <p:nvPr>
            <p:ph type="title"/>
          </p:nvPr>
        </p:nvSpPr>
        <p:spPr/>
        <p:txBody>
          <a:bodyPr/>
          <a:lstStyle/>
          <a:p>
            <a:r>
              <a:rPr lang="en-US" dirty="0" smtClean="0"/>
              <a:t>Son of God</a:t>
            </a:r>
            <a:endParaRPr lang="en-US" dirty="0"/>
          </a:p>
        </p:txBody>
      </p:sp>
    </p:spTree>
    <p:extLst>
      <p:ext uri="{BB962C8B-B14F-4D97-AF65-F5344CB8AC3E}">
        <p14:creationId xmlns:p14="http://schemas.microsoft.com/office/powerpoint/2010/main" val="1907346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1 </a:t>
            </a:r>
            <a:r>
              <a:rPr lang="en-US" dirty="0"/>
              <a:t>John </a:t>
            </a:r>
            <a:r>
              <a:rPr lang="en-US" dirty="0" smtClean="0"/>
              <a:t>4:9</a:t>
            </a:r>
          </a:p>
          <a:p>
            <a:pPr lvl="1"/>
            <a:r>
              <a:rPr lang="en-US" i="1" dirty="0" smtClean="0"/>
              <a:t>…that </a:t>
            </a:r>
            <a:r>
              <a:rPr lang="en-US" i="1" dirty="0"/>
              <a:t>God has sent His </a:t>
            </a:r>
            <a:r>
              <a:rPr lang="en-US" i="1" u="sng" dirty="0"/>
              <a:t>only begotten Son</a:t>
            </a:r>
            <a:r>
              <a:rPr lang="en-US" i="1" dirty="0"/>
              <a:t> into the world, that we might live through Him.</a:t>
            </a:r>
            <a:endParaRPr lang="en-US" dirty="0" smtClean="0"/>
          </a:p>
          <a:p>
            <a:r>
              <a:rPr lang="en-US" dirty="0"/>
              <a:t>Ephesians </a:t>
            </a:r>
            <a:r>
              <a:rPr lang="en-US" dirty="0" smtClean="0"/>
              <a:t>1:5</a:t>
            </a:r>
          </a:p>
          <a:p>
            <a:pPr lvl="1"/>
            <a:r>
              <a:rPr lang="en-US" i="1" dirty="0"/>
              <a:t>having predestined us to </a:t>
            </a:r>
            <a:r>
              <a:rPr lang="en-US" i="1" u="sng" dirty="0"/>
              <a:t>adoption as sons </a:t>
            </a:r>
            <a:r>
              <a:rPr lang="en-US" i="1" dirty="0"/>
              <a:t>by Jesus Christ to </a:t>
            </a:r>
            <a:r>
              <a:rPr lang="en-US" i="1" dirty="0" smtClean="0"/>
              <a:t>Himself…</a:t>
            </a:r>
            <a:endParaRPr lang="en-US" i="1" dirty="0"/>
          </a:p>
          <a:p>
            <a:r>
              <a:rPr lang="en-US" dirty="0" smtClean="0"/>
              <a:t>Colossians 3:20</a:t>
            </a:r>
          </a:p>
          <a:p>
            <a:pPr lvl="1"/>
            <a:r>
              <a:rPr lang="en-US" i="1" dirty="0"/>
              <a:t>Children, obey your parents in all things, for this is well pleasing to the Lord.</a:t>
            </a:r>
            <a:endParaRPr lang="en-US" dirty="0" smtClean="0"/>
          </a:p>
        </p:txBody>
      </p:sp>
      <p:sp>
        <p:nvSpPr>
          <p:cNvPr id="3" name="Title 2"/>
          <p:cNvSpPr>
            <a:spLocks noGrp="1"/>
          </p:cNvSpPr>
          <p:nvPr>
            <p:ph type="title"/>
          </p:nvPr>
        </p:nvSpPr>
        <p:spPr/>
        <p:txBody>
          <a:bodyPr/>
          <a:lstStyle/>
          <a:p>
            <a:r>
              <a:rPr lang="en-US" dirty="0" smtClean="0"/>
              <a:t>Son of God</a:t>
            </a:r>
            <a:endParaRPr lang="en-US" dirty="0"/>
          </a:p>
        </p:txBody>
      </p:sp>
    </p:spTree>
    <p:extLst>
      <p:ext uri="{BB962C8B-B14F-4D97-AF65-F5344CB8AC3E}">
        <p14:creationId xmlns:p14="http://schemas.microsoft.com/office/powerpoint/2010/main" val="2020846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Philippians 2:8</a:t>
            </a:r>
          </a:p>
          <a:p>
            <a:pPr lvl="1"/>
            <a:r>
              <a:rPr lang="en-US" i="1" dirty="0"/>
              <a:t>And being found in appearance as a man, He humbled Himself and became obedient to the point of death, even the death of the cross.</a:t>
            </a:r>
            <a:endParaRPr lang="en-US" dirty="0" smtClean="0"/>
          </a:p>
          <a:p>
            <a:r>
              <a:rPr lang="en-US" dirty="0" smtClean="0"/>
              <a:t>Revelation 2:10</a:t>
            </a:r>
          </a:p>
          <a:p>
            <a:pPr lvl="1"/>
            <a:r>
              <a:rPr lang="en-US" i="1" dirty="0"/>
              <a:t>Be faithful until death, and I will give you the crown of life.</a:t>
            </a:r>
            <a:endParaRPr lang="en-US" dirty="0" smtClean="0"/>
          </a:p>
        </p:txBody>
      </p:sp>
      <p:sp>
        <p:nvSpPr>
          <p:cNvPr id="3" name="Title 2"/>
          <p:cNvSpPr>
            <a:spLocks noGrp="1"/>
          </p:cNvSpPr>
          <p:nvPr>
            <p:ph type="title"/>
          </p:nvPr>
        </p:nvSpPr>
        <p:spPr/>
        <p:txBody>
          <a:bodyPr/>
          <a:lstStyle/>
          <a:p>
            <a:r>
              <a:rPr lang="en-US" dirty="0" smtClean="0"/>
              <a:t>Son of God</a:t>
            </a:r>
            <a:endParaRPr lang="en-US" dirty="0"/>
          </a:p>
        </p:txBody>
      </p:sp>
    </p:spTree>
    <p:extLst>
      <p:ext uri="{BB962C8B-B14F-4D97-AF65-F5344CB8AC3E}">
        <p14:creationId xmlns:p14="http://schemas.microsoft.com/office/powerpoint/2010/main" val="1357158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John </a:t>
            </a:r>
            <a:r>
              <a:rPr lang="en-US" dirty="0" smtClean="0"/>
              <a:t>1:29</a:t>
            </a:r>
          </a:p>
          <a:p>
            <a:pPr lvl="1"/>
            <a:r>
              <a:rPr lang="en-US" i="1" dirty="0" smtClean="0"/>
              <a:t>…Behold</a:t>
            </a:r>
            <a:r>
              <a:rPr lang="en-US" i="1" dirty="0"/>
              <a:t>! The Lamb of God who takes away the sin of the world!</a:t>
            </a:r>
            <a:endParaRPr lang="en-US" dirty="0" smtClean="0"/>
          </a:p>
          <a:p>
            <a:r>
              <a:rPr lang="en-US" dirty="0"/>
              <a:t>1 Peter </a:t>
            </a:r>
            <a:r>
              <a:rPr lang="en-US" dirty="0" smtClean="0"/>
              <a:t>1:18-19</a:t>
            </a:r>
          </a:p>
          <a:p>
            <a:pPr lvl="1"/>
            <a:r>
              <a:rPr lang="en-US" i="1" dirty="0" smtClean="0"/>
              <a:t>…but </a:t>
            </a:r>
            <a:r>
              <a:rPr lang="en-US" i="1" dirty="0"/>
              <a:t>with the precious blood of Christ, as of a lamb without blemish and without spot</a:t>
            </a:r>
            <a:r>
              <a:rPr lang="en-US" i="1" dirty="0" smtClean="0"/>
              <a:t>.</a:t>
            </a:r>
          </a:p>
          <a:p>
            <a:r>
              <a:rPr lang="en-US" dirty="0" smtClean="0"/>
              <a:t>Hebrews 9:13-14, 22</a:t>
            </a:r>
          </a:p>
          <a:p>
            <a:pPr lvl="1"/>
            <a:r>
              <a:rPr lang="en-US" i="1" dirty="0" smtClean="0"/>
              <a:t>…how </a:t>
            </a:r>
            <a:r>
              <a:rPr lang="en-US" i="1" dirty="0"/>
              <a:t>much more shall the blood of Christ, who through the eternal Spirit offered Himself without spot to God, cleanse your conscience from dead works to serve the living God</a:t>
            </a:r>
            <a:r>
              <a:rPr lang="en-US" i="1" dirty="0" smtClean="0"/>
              <a:t>?</a:t>
            </a:r>
          </a:p>
          <a:p>
            <a:pPr lvl="1"/>
            <a:r>
              <a:rPr lang="en-US" i="1" dirty="0" smtClean="0"/>
              <a:t>…without </a:t>
            </a:r>
            <a:r>
              <a:rPr lang="en-US" i="1" dirty="0"/>
              <a:t>shedding of blood there is no remission.</a:t>
            </a:r>
            <a:endParaRPr lang="en-US" dirty="0" smtClean="0"/>
          </a:p>
        </p:txBody>
      </p:sp>
      <p:sp>
        <p:nvSpPr>
          <p:cNvPr id="3" name="Title 2"/>
          <p:cNvSpPr>
            <a:spLocks noGrp="1"/>
          </p:cNvSpPr>
          <p:nvPr>
            <p:ph type="title"/>
          </p:nvPr>
        </p:nvSpPr>
        <p:spPr/>
        <p:txBody>
          <a:bodyPr/>
          <a:lstStyle/>
          <a:p>
            <a:r>
              <a:rPr lang="en-US" dirty="0" smtClean="0"/>
              <a:t>Lamb of God</a:t>
            </a:r>
            <a:endParaRPr lang="en-US" dirty="0"/>
          </a:p>
        </p:txBody>
      </p:sp>
    </p:spTree>
    <p:extLst>
      <p:ext uri="{BB962C8B-B14F-4D97-AF65-F5344CB8AC3E}">
        <p14:creationId xmlns:p14="http://schemas.microsoft.com/office/powerpoint/2010/main" val="3459125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John 5:19</a:t>
            </a:r>
          </a:p>
          <a:p>
            <a:pPr lvl="1"/>
            <a:r>
              <a:rPr lang="en-US" i="1" dirty="0"/>
              <a:t>Most assuredly, I say to you, the Son can do nothing of Himself, but what He sees the Father do; for whatever He does, the Son also does in like manner.</a:t>
            </a:r>
            <a:endParaRPr lang="en-US" dirty="0" smtClean="0"/>
          </a:p>
          <a:p>
            <a:r>
              <a:rPr lang="en-US" dirty="0"/>
              <a:t>John </a:t>
            </a:r>
            <a:r>
              <a:rPr lang="en-US" dirty="0" smtClean="0"/>
              <a:t>5:30</a:t>
            </a:r>
          </a:p>
          <a:p>
            <a:pPr lvl="1"/>
            <a:r>
              <a:rPr lang="en-US" i="1" dirty="0"/>
              <a:t>I can of Myself do nothing. As I hear, I judge; and My judgment is righteous, because I do not seek My own will but the will of the Father who sent Me</a:t>
            </a:r>
            <a:r>
              <a:rPr lang="en-US" i="1" dirty="0" smtClean="0"/>
              <a:t>.</a:t>
            </a:r>
            <a:endParaRPr lang="en-US" dirty="0" smtClean="0"/>
          </a:p>
        </p:txBody>
      </p:sp>
      <p:sp>
        <p:nvSpPr>
          <p:cNvPr id="3" name="Title 2"/>
          <p:cNvSpPr>
            <a:spLocks noGrp="1"/>
          </p:cNvSpPr>
          <p:nvPr>
            <p:ph type="title"/>
          </p:nvPr>
        </p:nvSpPr>
        <p:spPr/>
        <p:txBody>
          <a:bodyPr/>
          <a:lstStyle/>
          <a:p>
            <a:r>
              <a:rPr lang="en-US" dirty="0" smtClean="0"/>
              <a:t>Lamb of God</a:t>
            </a:r>
            <a:endParaRPr lang="en-US" dirty="0"/>
          </a:p>
        </p:txBody>
      </p:sp>
    </p:spTree>
    <p:extLst>
      <p:ext uri="{BB962C8B-B14F-4D97-AF65-F5344CB8AC3E}">
        <p14:creationId xmlns:p14="http://schemas.microsoft.com/office/powerpoint/2010/main" val="2959254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John 6:38</a:t>
            </a:r>
          </a:p>
          <a:p>
            <a:pPr lvl="1"/>
            <a:r>
              <a:rPr lang="en-US" i="1" dirty="0"/>
              <a:t>For I have come down from heaven, not to do My own will, but the will of Him who sent Me.</a:t>
            </a:r>
            <a:endParaRPr lang="en-US" dirty="0"/>
          </a:p>
          <a:p>
            <a:r>
              <a:rPr lang="en-US" dirty="0" smtClean="0"/>
              <a:t>1 </a:t>
            </a:r>
            <a:r>
              <a:rPr lang="en-US" dirty="0"/>
              <a:t>Timothy </a:t>
            </a:r>
            <a:r>
              <a:rPr lang="en-US" dirty="0" smtClean="0"/>
              <a:t>2:3-4</a:t>
            </a:r>
          </a:p>
          <a:p>
            <a:pPr lvl="1"/>
            <a:r>
              <a:rPr lang="en-US" i="1" dirty="0"/>
              <a:t>For this is good and acceptable in the sight of God our Savior, who desires all men to be saved and to come to the knowledge of the truth.</a:t>
            </a:r>
            <a:endParaRPr lang="en-US" dirty="0" smtClean="0"/>
          </a:p>
        </p:txBody>
      </p:sp>
      <p:sp>
        <p:nvSpPr>
          <p:cNvPr id="3" name="Title 2"/>
          <p:cNvSpPr>
            <a:spLocks noGrp="1"/>
          </p:cNvSpPr>
          <p:nvPr>
            <p:ph type="title"/>
          </p:nvPr>
        </p:nvSpPr>
        <p:spPr/>
        <p:txBody>
          <a:bodyPr/>
          <a:lstStyle/>
          <a:p>
            <a:r>
              <a:rPr lang="en-US" dirty="0" smtClean="0"/>
              <a:t>Lamb of God</a:t>
            </a:r>
            <a:endParaRPr lang="en-US" dirty="0"/>
          </a:p>
        </p:txBody>
      </p:sp>
    </p:spTree>
    <p:extLst>
      <p:ext uri="{BB962C8B-B14F-4D97-AF65-F5344CB8AC3E}">
        <p14:creationId xmlns:p14="http://schemas.microsoft.com/office/powerpoint/2010/main" val="2847345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John </a:t>
            </a:r>
            <a:r>
              <a:rPr lang="en-US" dirty="0" smtClean="0"/>
              <a:t>10:14</a:t>
            </a:r>
          </a:p>
          <a:p>
            <a:pPr lvl="1"/>
            <a:r>
              <a:rPr lang="en-US" i="1" dirty="0"/>
              <a:t> am the good shepherd; and I know My sheep, and am known by My own</a:t>
            </a:r>
            <a:r>
              <a:rPr lang="en-US" dirty="0"/>
              <a:t>.</a:t>
            </a:r>
          </a:p>
          <a:p>
            <a:r>
              <a:rPr lang="en-US" dirty="0"/>
              <a:t>2 Samuel </a:t>
            </a:r>
            <a:r>
              <a:rPr lang="en-US" dirty="0" smtClean="0"/>
              <a:t>24:24</a:t>
            </a:r>
          </a:p>
          <a:p>
            <a:pPr lvl="1"/>
            <a:r>
              <a:rPr lang="en-US" i="1" dirty="0"/>
              <a:t>No, but I will surely buy it from you for a price; nor will I offer burnt offerings to the Lord my God with that which costs me nothing.</a:t>
            </a:r>
            <a:endParaRPr lang="en-US" dirty="0" smtClean="0"/>
          </a:p>
          <a:p>
            <a:r>
              <a:rPr lang="en-US" dirty="0" smtClean="0"/>
              <a:t>John 10:27</a:t>
            </a:r>
          </a:p>
          <a:p>
            <a:pPr lvl="1"/>
            <a:r>
              <a:rPr lang="en-US" i="1" dirty="0"/>
              <a:t>My sheep hear My voice, and I know them, and they follow Me.</a:t>
            </a:r>
            <a:endParaRPr lang="en-US" dirty="0" smtClean="0"/>
          </a:p>
        </p:txBody>
      </p:sp>
      <p:sp>
        <p:nvSpPr>
          <p:cNvPr id="3" name="Title 2"/>
          <p:cNvSpPr>
            <a:spLocks noGrp="1"/>
          </p:cNvSpPr>
          <p:nvPr>
            <p:ph type="title"/>
          </p:nvPr>
        </p:nvSpPr>
        <p:spPr/>
        <p:txBody>
          <a:bodyPr/>
          <a:lstStyle/>
          <a:p>
            <a:r>
              <a:rPr lang="en-US" dirty="0" smtClean="0"/>
              <a:t>Lamb of God</a:t>
            </a:r>
            <a:endParaRPr lang="en-US" dirty="0"/>
          </a:p>
        </p:txBody>
      </p:sp>
    </p:spTree>
    <p:extLst>
      <p:ext uri="{BB962C8B-B14F-4D97-AF65-F5344CB8AC3E}">
        <p14:creationId xmlns:p14="http://schemas.microsoft.com/office/powerpoint/2010/main" val="1151750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602</TotalTime>
  <Words>1956</Words>
  <Application>Microsoft Office PowerPoint</Application>
  <PresentationFormat>On-screen Show (4:3)</PresentationFormat>
  <Paragraphs>165</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Concourse</vt:lpstr>
      <vt:lpstr>How We Are To Be Like Jesus</vt:lpstr>
      <vt:lpstr>Intro</vt:lpstr>
      <vt:lpstr>Son of God</vt:lpstr>
      <vt:lpstr>Son of God</vt:lpstr>
      <vt:lpstr>Son of God</vt:lpstr>
      <vt:lpstr>Lamb of God</vt:lpstr>
      <vt:lpstr>Lamb of God</vt:lpstr>
      <vt:lpstr>Lamb of God</vt:lpstr>
      <vt:lpstr>Lamb of God</vt:lpstr>
      <vt:lpstr>Lamb of God</vt:lpstr>
      <vt:lpstr>Lamb of God</vt:lpstr>
      <vt:lpstr>Cared About the Lost</vt:lpstr>
      <vt:lpstr>Cared About the Lost</vt:lpstr>
      <vt:lpstr>Teacher of God’s Word</vt:lpstr>
      <vt:lpstr>Teacher of God’s Word</vt:lpstr>
      <vt:lpstr>Teacher of God’s Word</vt:lpstr>
      <vt:lpstr>Light of the World</vt:lpstr>
      <vt:lpstr>Light of the World</vt:lpstr>
      <vt:lpstr>Light of the World</vt:lpstr>
      <vt:lpstr>Dealt with Error</vt:lpstr>
      <vt:lpstr>Dealt with Error</vt:lpstr>
      <vt:lpstr>Dealt with Error</vt:lpstr>
      <vt:lpstr>Live for Eternity in Heaven</vt:lpstr>
      <vt:lpstr>Live for Eternity in Heaven</vt:lpstr>
      <vt:lpstr>Conclusion</vt:lpstr>
      <vt:lpstr>Conclusion</vt:lpstr>
      <vt:lpstr>Conclusion</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Names of Jesus</dc:title>
  <dc:creator>Windows User</dc:creator>
  <cp:lastModifiedBy>Guest</cp:lastModifiedBy>
  <cp:revision>35</cp:revision>
  <dcterms:created xsi:type="dcterms:W3CDTF">2014-11-28T22:48:07Z</dcterms:created>
  <dcterms:modified xsi:type="dcterms:W3CDTF">2015-11-29T04:05:40Z</dcterms:modified>
</cp:coreProperties>
</file>