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9" r:id="rId5"/>
    <p:sldId id="262" r:id="rId6"/>
    <p:sldId id="263" r:id="rId7"/>
    <p:sldId id="261" r:id="rId8"/>
    <p:sldId id="266" r:id="rId9"/>
    <p:sldId id="26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5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6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2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2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0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3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0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1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8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6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CD36-5C11-4F66-BC2B-08AE6C8CA7FC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5709-84EB-485A-A51A-93E4E6FE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7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65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811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Backsiding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9144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3:11-14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boldgrace.org/images/photos/articlebacksli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047749"/>
            <a:ext cx="6134100" cy="344805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6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Backsliding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/>
          <a:lstStyle/>
          <a:p>
            <a:r>
              <a:rPr lang="en-US" dirty="0" smtClean="0"/>
              <a:t>“to slide back, to lapse morally, to forsake Christ our Redeemer and our only hope”</a:t>
            </a:r>
          </a:p>
          <a:p>
            <a:r>
              <a:rPr lang="en-US" dirty="0" smtClean="0"/>
              <a:t>“to slide back to where we came from”</a:t>
            </a:r>
            <a:endParaRPr lang="en-US" dirty="0"/>
          </a:p>
        </p:txBody>
      </p:sp>
      <p:pic>
        <p:nvPicPr>
          <p:cNvPr id="2050" name="Picture 2" descr="http://thumbs.dreamstime.com/t/steep-slope-road-sign-white-background-401384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5" y="4572000"/>
            <a:ext cx="22764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294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Backsliding Is A Real Possibility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“Beware, brethren, lest there be in any of you an evil heart of unbelief in departing from the living God” (Heb. 3:12).</a:t>
            </a:r>
          </a:p>
          <a:p>
            <a:endParaRPr lang="en-US" sz="2000" dirty="0" smtClean="0"/>
          </a:p>
          <a:p>
            <a:r>
              <a:rPr lang="en-US" dirty="0" smtClean="0"/>
              <a:t>“You have become estranged from Christ, you who attempt to be justified by law; you have fallen from grace” (Gal. 5:4).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51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Backsliders Condition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God has not left them, they have left God - </a:t>
            </a:r>
            <a:r>
              <a:rPr lang="en-US" dirty="0" smtClean="0">
                <a:solidFill>
                  <a:srgbClr val="C00000"/>
                </a:solidFill>
              </a:rPr>
              <a:t>Isaiah 59:1-2</a:t>
            </a:r>
          </a:p>
          <a:p>
            <a:r>
              <a:rPr lang="en-US" dirty="0" smtClean="0"/>
              <a:t>They are in a worse condition than if they had never heard the truth - </a:t>
            </a:r>
            <a:r>
              <a:rPr lang="en-US" dirty="0" smtClean="0">
                <a:solidFill>
                  <a:srgbClr val="C00000"/>
                </a:solidFill>
              </a:rPr>
              <a:t>2 Peter 2:20-22</a:t>
            </a:r>
          </a:p>
          <a:p>
            <a:r>
              <a:rPr lang="en-US" dirty="0" smtClean="0"/>
              <a:t>They are destined for eternal                     punishment in Hell - 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James 5:19-20</a:t>
            </a:r>
          </a:p>
        </p:txBody>
      </p:sp>
      <p:pic>
        <p:nvPicPr>
          <p:cNvPr id="4098" name="Picture 2" descr="http://www.cdxetextbook.com/images/dang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2428875" cy="180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212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What Causes Backsliding?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b="1" dirty="0" smtClean="0"/>
              <a:t>Evil Associations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C00000"/>
                </a:solidFill>
              </a:rPr>
              <a:t>1 Corinthians 15:33</a:t>
            </a:r>
          </a:p>
          <a:p>
            <a:r>
              <a:rPr lang="en-US" b="1" dirty="0" smtClean="0"/>
              <a:t>Shallow Spiritual Life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C00000"/>
                </a:solidFill>
              </a:rPr>
              <a:t>Matthew 13:20-21</a:t>
            </a:r>
          </a:p>
          <a:p>
            <a:r>
              <a:rPr lang="en-US" b="1" dirty="0" smtClean="0"/>
              <a:t>Idleness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C00000"/>
                </a:solidFill>
              </a:rPr>
              <a:t>1 Timothy 5:11-15</a:t>
            </a:r>
          </a:p>
          <a:p>
            <a:r>
              <a:rPr lang="en-US" b="1" dirty="0" smtClean="0"/>
              <a:t>Worldly Success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C00000"/>
                </a:solidFill>
              </a:rPr>
              <a:t>1 Timothy 6:9-10</a:t>
            </a:r>
          </a:p>
          <a:p>
            <a:r>
              <a:rPr lang="en-US" b="1" dirty="0" smtClean="0"/>
              <a:t>Love of the World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C00000"/>
                </a:solidFill>
              </a:rPr>
              <a:t>2 Timothy 4:10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0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How To Prevent Backsliding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L</a:t>
            </a:r>
            <a:r>
              <a:rPr lang="en-US" b="1" dirty="0" smtClean="0"/>
              <a:t>et God say something to you everyday.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Psalm 1:1-3; 2 Timothy 3:16-17</a:t>
            </a:r>
          </a:p>
          <a:p>
            <a:r>
              <a:rPr lang="en-US" b="1" dirty="0" smtClean="0"/>
              <a:t>Say something to God everyday.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Thessalonians 5:17; Romans 12:12</a:t>
            </a:r>
          </a:p>
          <a:p>
            <a:r>
              <a:rPr lang="en-US" b="1" dirty="0" smtClean="0"/>
              <a:t>Say something for God everyday.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5:16</a:t>
            </a:r>
          </a:p>
          <a:p>
            <a:r>
              <a:rPr lang="en-US" b="1" dirty="0" smtClean="0"/>
              <a:t>Do something for God everyday.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2589683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 Church Has A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to exhort one another daily.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3:12-13</a:t>
            </a:r>
          </a:p>
          <a:p>
            <a:r>
              <a:rPr lang="en-US" b="1" dirty="0" smtClean="0"/>
              <a:t>The shepherds must restore the lost sheep.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13:17</a:t>
            </a:r>
          </a:p>
          <a:p>
            <a:r>
              <a:rPr lang="en-US" b="1" dirty="0" smtClean="0"/>
              <a:t>Members are to restore those who are overcome in sin or wandering from the truth.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6:1; James 5:19-20</a:t>
            </a:r>
          </a:p>
        </p:txBody>
      </p:sp>
    </p:spTree>
    <p:extLst>
      <p:ext uri="{BB962C8B-B14F-4D97-AF65-F5344CB8AC3E}">
        <p14:creationId xmlns:p14="http://schemas.microsoft.com/office/powerpoint/2010/main" val="1563326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Backsliding Is A Serious Matter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The church is losing a member!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The Lord is losing a servant!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Christians are losing a brother!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The community is losing the good              influence of a faithful Christian!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The backslider is losing his soul!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The devil is rejoicing!</a:t>
            </a:r>
          </a:p>
        </p:txBody>
      </p:sp>
      <p:pic>
        <p:nvPicPr>
          <p:cNvPr id="3074" name="Picture 2" descr="http://www.cliparthut.com/clip-arts/490/slip-and-fall-clip-art-4907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672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788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317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Backsiding</vt:lpstr>
      <vt:lpstr>Backsliding</vt:lpstr>
      <vt:lpstr>Backsliding Is A Real Possibility</vt:lpstr>
      <vt:lpstr>The Backsliders Condition</vt:lpstr>
      <vt:lpstr>What Causes Backsliding?</vt:lpstr>
      <vt:lpstr>How To Prevent Backsliding</vt:lpstr>
      <vt:lpstr>The Church Has A Responsibility</vt:lpstr>
      <vt:lpstr>Backsliding Is A Serious Matter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Backsiding</dc:title>
  <dc:creator>Heath</dc:creator>
  <cp:lastModifiedBy>Heath</cp:lastModifiedBy>
  <cp:revision>9</cp:revision>
  <dcterms:created xsi:type="dcterms:W3CDTF">2015-11-12T19:16:41Z</dcterms:created>
  <dcterms:modified xsi:type="dcterms:W3CDTF">2015-11-14T15:03:57Z</dcterms:modified>
</cp:coreProperties>
</file>