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9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1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77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8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5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72923F-89EE-4C47-B007-04D9922DB9CB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C5382C-7C76-4A1C-A672-17206A962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5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“For those who have served well as deacons obtain for themselves a good standing and great boldness in the faith which is in Christ Jesus.” 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3200" dirty="0" smtClean="0"/>
              <a:t>First Timothy 3:13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529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62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Deacons</a:t>
            </a:r>
            <a:endParaRPr lang="en-US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539864"/>
            <a:ext cx="3668620" cy="110124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Their Work and Their Qualifications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787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i="1" dirty="0" smtClean="0"/>
              <a:t>“deacon” </a:t>
            </a:r>
            <a:r>
              <a:rPr lang="en-US" dirty="0" smtClean="0"/>
              <a:t>is transliterated from the Greek word </a:t>
            </a:r>
            <a:r>
              <a:rPr lang="en-US" b="1" i="1" dirty="0" smtClean="0"/>
              <a:t>DIAKONOS</a:t>
            </a:r>
            <a:r>
              <a:rPr lang="en-US" dirty="0" smtClean="0"/>
              <a:t>, which designates one who is a servant. </a:t>
            </a:r>
          </a:p>
          <a:p>
            <a:endParaRPr lang="en-US" sz="1000" dirty="0" smtClean="0"/>
          </a:p>
          <a:p>
            <a:r>
              <a:rPr lang="en-US" dirty="0" smtClean="0"/>
              <a:t>“one who executes the commands of another, especially of a master; a sergeant, attendant, minister” (Thayer).</a:t>
            </a:r>
          </a:p>
          <a:p>
            <a:endParaRPr lang="en-US" sz="1000" dirty="0" smtClean="0"/>
          </a:p>
          <a:p>
            <a:r>
              <a:rPr lang="en-US" dirty="0" smtClean="0"/>
              <a:t>In the New Testament, </a:t>
            </a:r>
            <a:r>
              <a:rPr lang="en-US" b="1" i="1" dirty="0" smtClean="0"/>
              <a:t>DIAKONOS</a:t>
            </a:r>
            <a:r>
              <a:rPr lang="en-US" dirty="0" smtClean="0"/>
              <a:t> is rendered “servant” 25 times and               “deacon” 5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Christian is a servant, but </a:t>
            </a:r>
            <a:r>
              <a:rPr lang="en-US" i="1" dirty="0" smtClean="0"/>
              <a:t>“deacons” </a:t>
            </a:r>
            <a:r>
              <a:rPr lang="en-US" dirty="0" smtClean="0"/>
              <a:t>are mentioned separately from the rest of the members of the local church.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1 Timothy 3:13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Philippians 1:1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Acts 6:1-4  </a:t>
            </a:r>
          </a:p>
        </p:txBody>
      </p:sp>
    </p:spTree>
    <p:extLst>
      <p:ext uri="{BB962C8B-B14F-4D97-AF65-F5344CB8AC3E}">
        <p14:creationId xmlns:p14="http://schemas.microsoft.com/office/powerpoint/2010/main" val="310221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a 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5000"/>
              <a:buFont typeface="+mj-lt"/>
              <a:buAutoNum type="arabicPeriod"/>
            </a:pPr>
            <a:r>
              <a:rPr lang="en-US" b="1" dirty="0" smtClean="0"/>
              <a:t>Take care of the physical needs of the local church.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Benevolence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Physical Needs of Members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Building Maintenance and Repair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b="1" dirty="0" smtClean="0"/>
              <a:t>Relieve the Elders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08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of a 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/>
          <a:lstStyle/>
          <a:p>
            <a:r>
              <a:rPr lang="en-US" dirty="0" smtClean="0"/>
              <a:t>Grave</a:t>
            </a:r>
          </a:p>
          <a:p>
            <a:r>
              <a:rPr lang="en-US" dirty="0" smtClean="0"/>
              <a:t>Not double-tongued</a:t>
            </a:r>
          </a:p>
          <a:p>
            <a:r>
              <a:rPr lang="en-US" dirty="0" smtClean="0"/>
              <a:t>Not given to much wine</a:t>
            </a:r>
          </a:p>
          <a:p>
            <a:r>
              <a:rPr lang="en-US" dirty="0" smtClean="0"/>
              <a:t>Not greedy for money</a:t>
            </a:r>
          </a:p>
          <a:p>
            <a:r>
              <a:rPr lang="en-US" dirty="0" smtClean="0"/>
              <a:t>Holding the mystery of the faith with a pure conscience</a:t>
            </a:r>
          </a:p>
          <a:p>
            <a:r>
              <a:rPr lang="en-US" dirty="0" smtClean="0"/>
              <a:t>Must first be tested or proven, and found to be blameless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5486400"/>
            <a:ext cx="31242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786735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1 Tim. 3:8-13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5118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of a 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deacon’s wife must be:</a:t>
            </a:r>
          </a:p>
          <a:p>
            <a:r>
              <a:rPr lang="en-US" dirty="0" smtClean="0"/>
              <a:t>Reverent</a:t>
            </a:r>
          </a:p>
          <a:p>
            <a:r>
              <a:rPr lang="en-US" dirty="0" smtClean="0"/>
              <a:t>Not a slanderer</a:t>
            </a:r>
          </a:p>
          <a:p>
            <a:r>
              <a:rPr lang="en-US" dirty="0" smtClean="0"/>
              <a:t>Temperate</a:t>
            </a:r>
          </a:p>
          <a:p>
            <a:r>
              <a:rPr lang="en-US" dirty="0" smtClean="0"/>
              <a:t>Faithful in all things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5486400"/>
            <a:ext cx="31242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786735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1 Tim. 3:8-13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61345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of a 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/>
          <a:lstStyle/>
          <a:p>
            <a:r>
              <a:rPr lang="en-US" dirty="0" smtClean="0"/>
              <a:t>Husband of one wife</a:t>
            </a:r>
          </a:p>
          <a:p>
            <a:r>
              <a:rPr lang="en-US" dirty="0" smtClean="0"/>
              <a:t>Ruling their own children and their own house well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5486400"/>
            <a:ext cx="31242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786735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1 Tim. 3:8-13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61345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of a 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/>
          <a:lstStyle/>
          <a:p>
            <a:r>
              <a:rPr lang="en-US" dirty="0" smtClean="0"/>
              <a:t>Good reputation</a:t>
            </a:r>
          </a:p>
          <a:p>
            <a:r>
              <a:rPr lang="en-US" dirty="0" smtClean="0"/>
              <a:t>Full of the Holy Spirit</a:t>
            </a:r>
          </a:p>
          <a:p>
            <a:r>
              <a:rPr lang="en-US" dirty="0" smtClean="0"/>
              <a:t>Full of wisdom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5486400"/>
            <a:ext cx="31242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786735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Acts 6:3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26834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265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Opulent</vt:lpstr>
      <vt:lpstr>PowerPoint Presentation</vt:lpstr>
      <vt:lpstr>Deacons</vt:lpstr>
      <vt:lpstr>deacon</vt:lpstr>
      <vt:lpstr>deacon</vt:lpstr>
      <vt:lpstr>The work of a deacon</vt:lpstr>
      <vt:lpstr>Qualifications of a deacon</vt:lpstr>
      <vt:lpstr>Qualifications of a deacon</vt:lpstr>
      <vt:lpstr>Qualifications of a deacon</vt:lpstr>
      <vt:lpstr>Qualifications of a deacon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Deacons</dc:title>
  <dc:creator>Heath</dc:creator>
  <cp:lastModifiedBy>Heath</cp:lastModifiedBy>
  <cp:revision>6</cp:revision>
  <dcterms:created xsi:type="dcterms:W3CDTF">2015-11-06T13:55:04Z</dcterms:created>
  <dcterms:modified xsi:type="dcterms:W3CDTF">2015-11-06T14:30:28Z</dcterms:modified>
</cp:coreProperties>
</file>