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62" r:id="rId4"/>
    <p:sldId id="263" r:id="rId5"/>
    <p:sldId id="264" r:id="rId6"/>
    <p:sldId id="265" r:id="rId7"/>
    <p:sldId id="271" r:id="rId8"/>
    <p:sldId id="273" r:id="rId9"/>
    <p:sldId id="274" r:id="rId10"/>
    <p:sldId id="266" r:id="rId11"/>
    <p:sldId id="270" r:id="rId12"/>
    <p:sldId id="267" r:id="rId13"/>
    <p:sldId id="268" r:id="rId14"/>
    <p:sldId id="275" r:id="rId15"/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7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2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9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8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2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4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1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1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0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0EC4A-5F4B-4440-95ED-28F50B94B9C2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49462-5273-4291-8223-E10EFD8AC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514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en-US" b="1" dirty="0" smtClean="0"/>
              <a:t>We Have Hope in Our Lord’s Return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“hope of the glory of God” </a:t>
            </a:r>
            <a:r>
              <a:rPr lang="en-US" dirty="0" smtClean="0"/>
              <a:t>is the hope of our Lord’s Second Coming. </a:t>
            </a:r>
          </a:p>
          <a:p>
            <a:endParaRPr lang="en-US" sz="1000" dirty="0" smtClean="0"/>
          </a:p>
          <a:p>
            <a:r>
              <a:rPr lang="en-US" dirty="0" smtClean="0"/>
              <a:t>Matthew 16:27, 25:31</a:t>
            </a:r>
          </a:p>
          <a:p>
            <a:r>
              <a:rPr lang="en-US" dirty="0" smtClean="0"/>
              <a:t>Luke 9:26</a:t>
            </a:r>
          </a:p>
          <a:p>
            <a:r>
              <a:rPr lang="en-US" dirty="0" smtClean="0"/>
              <a:t>Romans 8:18</a:t>
            </a:r>
          </a:p>
          <a:p>
            <a:r>
              <a:rPr lang="en-US" dirty="0" smtClean="0"/>
              <a:t>2 Thessalonians 1:7-10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97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We </a:t>
            </a:r>
            <a:r>
              <a:rPr lang="en-US" b="1" dirty="0" smtClean="0"/>
              <a:t>See A Purpose in Our Suffering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Tribulations</a:t>
            </a:r>
            <a:r>
              <a:rPr lang="en-US" dirty="0" smtClean="0"/>
              <a:t>:</a:t>
            </a:r>
            <a:r>
              <a:rPr lang="en-US" b="1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pressures of this life which come upon Christians.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Perseverance</a:t>
            </a:r>
            <a:r>
              <a:rPr lang="en-US" dirty="0" smtClean="0"/>
              <a:t> </a:t>
            </a:r>
            <a:r>
              <a:rPr lang="en-US" dirty="0"/>
              <a:t>(NKJV, NASB), </a:t>
            </a:r>
            <a:r>
              <a:rPr lang="en-US" b="1" dirty="0"/>
              <a:t>patience</a:t>
            </a:r>
            <a:r>
              <a:rPr lang="en-US" dirty="0"/>
              <a:t> (KJV), </a:t>
            </a:r>
            <a:r>
              <a:rPr lang="en-US" b="1" dirty="0"/>
              <a:t>endurance</a:t>
            </a:r>
            <a:r>
              <a:rPr lang="en-US" dirty="0"/>
              <a:t> (ESV</a:t>
            </a:r>
            <a:r>
              <a:rPr lang="en-US" dirty="0" smtClean="0"/>
              <a:t>): The </a:t>
            </a:r>
            <a:r>
              <a:rPr lang="en-US" dirty="0"/>
              <a:t>Christian’s staying power</a:t>
            </a:r>
            <a:r>
              <a:rPr lang="en-US" dirty="0" smtClean="0"/>
              <a:t>. The </a:t>
            </a:r>
            <a:r>
              <a:rPr lang="en-US" dirty="0"/>
              <a:t>willingness and ability to keep on keeping 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Character</a:t>
            </a:r>
            <a:r>
              <a:rPr lang="en-US" dirty="0" smtClean="0"/>
              <a:t> </a:t>
            </a:r>
            <a:r>
              <a:rPr lang="en-US" dirty="0"/>
              <a:t>(NASV, ESV) </a:t>
            </a:r>
            <a:r>
              <a:rPr lang="en-US" b="1" dirty="0"/>
              <a:t>experience</a:t>
            </a:r>
            <a:r>
              <a:rPr lang="en-US" dirty="0"/>
              <a:t> (KJV), </a:t>
            </a:r>
            <a:r>
              <a:rPr lang="en-US" b="1" dirty="0"/>
              <a:t>proven</a:t>
            </a:r>
            <a:r>
              <a:rPr lang="en-US" dirty="0"/>
              <a:t> </a:t>
            </a:r>
            <a:r>
              <a:rPr lang="en-US" b="1" dirty="0"/>
              <a:t>character</a:t>
            </a:r>
            <a:r>
              <a:rPr lang="en-US" dirty="0"/>
              <a:t> (NASB</a:t>
            </a:r>
            <a:r>
              <a:rPr lang="en-US" dirty="0" smtClean="0"/>
              <a:t>): Refers </a:t>
            </a:r>
            <a:r>
              <a:rPr lang="en-US" dirty="0"/>
              <a:t>to one who can be trusted because he has proven his character through the experiences of his life.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Hope</a:t>
            </a:r>
            <a:r>
              <a:rPr lang="en-US" dirty="0" smtClean="0"/>
              <a:t>: As </a:t>
            </a:r>
            <a:r>
              <a:rPr lang="en-US" dirty="0"/>
              <a:t>we experience trials in light of God’s will and promises to help us, we have greater hope in that which is yet to come.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1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6. Our Hope Does Not Disappoint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“And hope </a:t>
            </a:r>
            <a:r>
              <a:rPr lang="en-US" i="1" dirty="0" err="1"/>
              <a:t>maketh</a:t>
            </a:r>
            <a:r>
              <a:rPr lang="en-US" i="1" dirty="0"/>
              <a:t> not ashamed”</a:t>
            </a:r>
            <a:r>
              <a:rPr lang="en-US" dirty="0"/>
              <a:t> (KJV)</a:t>
            </a:r>
          </a:p>
          <a:p>
            <a:r>
              <a:rPr lang="en-US" i="1" dirty="0"/>
              <a:t>“and hope does not put us to shame”</a:t>
            </a:r>
            <a:r>
              <a:rPr lang="en-US" dirty="0"/>
              <a:t> (ESV)</a:t>
            </a:r>
          </a:p>
          <a:p>
            <a:endParaRPr lang="en-US" sz="1100" dirty="0" smtClean="0"/>
          </a:p>
          <a:p>
            <a:r>
              <a:rPr lang="en-US" dirty="0" smtClean="0"/>
              <a:t>Because it is grounded upon God’s love for us (Rom. 5:6-8).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10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ebibleteacher.com/sites/default/files/powerpoint-backgrounds/1/Christmas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Reasons To Become A Christian</a:t>
            </a:r>
            <a:b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5:1-5</a:t>
            </a:r>
            <a:endParaRPr lang="en-US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57400"/>
            <a:ext cx="7620000" cy="39163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justified by faith!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peace with God!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stand in the grace of God!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hope in our Lord’s return!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a purpose in our suffering!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hope does not disappoint!  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3128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ebibleteacher.com/sites/default/files/powerpoint-backgrounds/1/Christmas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 a Christian Today!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620000" cy="35353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 in Jesus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John 8:24</a:t>
            </a:r>
          </a:p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Repent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Luke 13:3</a:t>
            </a:r>
          </a:p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Confess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Matthew 10:32</a:t>
            </a:r>
          </a:p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Baptized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Mark 16:16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2466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921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ebibleteacher.com/sites/default/files/powerpoint-backgrounds/1/Christmas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3"/>
          <p:cNvSpPr txBox="1">
            <a:spLocks/>
          </p:cNvSpPr>
          <p:nvPr/>
        </p:nvSpPr>
        <p:spPr>
          <a:xfrm>
            <a:off x="685800" y="1752600"/>
            <a:ext cx="77724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Blessings of                          Being A Christian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2971800" y="3962400"/>
            <a:ext cx="3200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Romans 5:1-5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9955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We Are Justified By Faith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“To render just or innocent” (Strong’s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“Justification is the legal and formal acquittal from guilt by God as Judge, the pronouncement of the sinner as righteous” (Vine’s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Romans 3:23-36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17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We Have Peace With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 separates us from God and causes us to be enemies of </a:t>
            </a:r>
            <a:r>
              <a:rPr lang="en-US" dirty="0" smtClean="0"/>
              <a:t>God (Is. </a:t>
            </a:r>
            <a:r>
              <a:rPr lang="en-US" dirty="0"/>
              <a:t>59:1-2; </a:t>
            </a:r>
            <a:r>
              <a:rPr lang="en-US" dirty="0" smtClean="0"/>
              <a:t>Col. 1:20-22).</a:t>
            </a:r>
          </a:p>
          <a:p>
            <a:endParaRPr lang="en-US" dirty="0"/>
          </a:p>
          <a:p>
            <a:r>
              <a:rPr lang="en-US" dirty="0" smtClean="0"/>
              <a:t>We can rejoice in this peace as we look towards </a:t>
            </a:r>
            <a:r>
              <a:rPr lang="en-US" u="sng" dirty="0" smtClean="0"/>
              <a:t>eternity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can also rejoice in the peace we </a:t>
            </a:r>
            <a:r>
              <a:rPr lang="en-US" u="sng" dirty="0" smtClean="0"/>
              <a:t>presently</a:t>
            </a:r>
            <a:r>
              <a:rPr lang="en-US" dirty="0" smtClean="0"/>
              <a:t> have with God (Ps. 32:3-4).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53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We </a:t>
            </a:r>
            <a:r>
              <a:rPr lang="en-US" b="1" dirty="0" smtClean="0"/>
              <a:t>Stand </a:t>
            </a:r>
            <a:r>
              <a:rPr lang="en-US" b="1" dirty="0"/>
              <a:t>i</a:t>
            </a:r>
            <a:r>
              <a:rPr lang="en-US" b="1" dirty="0" smtClean="0"/>
              <a:t>n the Grace of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 i="1" dirty="0"/>
              <a:t>“grace in which we stand”</a:t>
            </a:r>
            <a:r>
              <a:rPr lang="en-US" dirty="0"/>
              <a:t> is being in a saved state or in a state of favor with God (Eph. 2:18). </a:t>
            </a:r>
          </a:p>
          <a:p>
            <a:r>
              <a:rPr lang="en-US" dirty="0" smtClean="0"/>
              <a:t>Outside </a:t>
            </a:r>
            <a:r>
              <a:rPr lang="en-US" dirty="0"/>
              <a:t>of this grace one had </a:t>
            </a:r>
            <a:r>
              <a:rPr lang="en-US" i="1" dirty="0"/>
              <a:t>“no hope”</a:t>
            </a:r>
            <a:r>
              <a:rPr lang="en-US" dirty="0"/>
              <a:t> </a:t>
            </a:r>
            <a:r>
              <a:rPr lang="en-US" dirty="0" smtClean="0"/>
              <a:t>  (</a:t>
            </a:r>
            <a:r>
              <a:rPr lang="en-US" dirty="0"/>
              <a:t>Eph. 2:11-13).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9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://www.ebibleteacher.com/sites/default/files/images/1/Herods%20Temple%201024.jpg?130810882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1" r="1578" b="5424"/>
          <a:stretch/>
        </p:blipFill>
        <p:spPr bwMode="auto">
          <a:xfrm>
            <a:off x="381000" y="609600"/>
            <a:ext cx="7523018" cy="591849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816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://www.ebibleteacher.com/sites/default/files/images/1/Herods%20Temple%201024.jpg?130810882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1" r="1578" b="5424"/>
          <a:stretch/>
        </p:blipFill>
        <p:spPr bwMode="auto">
          <a:xfrm>
            <a:off x="381000" y="609600"/>
            <a:ext cx="7523018" cy="591849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cdn.timesofisrael.com/uploads/2015/10/1936-989-Prohibition-of-entry-of-Gentiles-into-the-Temp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92282"/>
            <a:ext cx="2784610" cy="428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09800" y="4724400"/>
            <a:ext cx="6594610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48768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“No foreigner may enter within the balustrade around the sanctuary and the enclosure. Whoever is caught, on himself shall he put blame for the death which will ensue.”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76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://www.ebibleteacher.com/sites/default/files/images/1/Herods%20Temple%201024.jpg?130810882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1" r="1578" b="5424"/>
          <a:stretch/>
        </p:blipFill>
        <p:spPr bwMode="auto">
          <a:xfrm>
            <a:off x="381000" y="609600"/>
            <a:ext cx="7523018" cy="591849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cdn.timesofisrael.com/uploads/2015/10/1936-989-Prohibition-of-entry-of-Gentiles-into-the-Temp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92282"/>
            <a:ext cx="2784610" cy="428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09800" y="4724400"/>
            <a:ext cx="6594610" cy="190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48768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“No foreigner may enter within the balustrade around the sanctuary and the enclosure. Whoever is caught, on himself shall he put blame for the death which will ensue.”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914400"/>
            <a:ext cx="7924800" cy="5715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1524000"/>
            <a:ext cx="6477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 Therefore, brethren, having boldness to enter the Holiest by the blood of Jesus, 20 by a new and living way which He consecrated for us, through the veil, that is, His flesh, 21 and having a High Priest over the house of God, 22 let us draw near with a true heart in full assurance of faith, having our hearts sprinkled from an evil conscience and our bodies washed with pure water. </a:t>
            </a:r>
          </a:p>
          <a:p>
            <a:pPr algn="r"/>
            <a:r>
              <a:rPr lang="en-US" sz="2400" b="1" dirty="0" smtClean="0"/>
              <a:t>Hebrews 10:19-22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2202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en-US" b="1" dirty="0" smtClean="0"/>
              <a:t>We Have Hope in Our Lord’s Return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Hope is a combination of desire and expectation. </a:t>
            </a:r>
          </a:p>
          <a:p>
            <a:r>
              <a:rPr lang="en-US" dirty="0"/>
              <a:t>“favorable and confident expectation” (Vine’s)</a:t>
            </a:r>
          </a:p>
          <a:p>
            <a:r>
              <a:rPr lang="en-US" dirty="0"/>
              <a:t>“expectation of good… in the Christian sense, joyful and confident expectation of eternal salvation” (Thayer). </a:t>
            </a:r>
          </a:p>
        </p:txBody>
      </p:sp>
    </p:spTree>
    <p:extLst>
      <p:ext uri="{BB962C8B-B14F-4D97-AF65-F5344CB8AC3E}">
        <p14:creationId xmlns:p14="http://schemas.microsoft.com/office/powerpoint/2010/main" val="40586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626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1. We Are Justified By Faith</vt:lpstr>
      <vt:lpstr>2. We Have Peace With God</vt:lpstr>
      <vt:lpstr>3. We Stand in the Grace of God</vt:lpstr>
      <vt:lpstr>PowerPoint Presentation</vt:lpstr>
      <vt:lpstr>PowerPoint Presentation</vt:lpstr>
      <vt:lpstr>PowerPoint Presentation</vt:lpstr>
      <vt:lpstr>4. We Have Hope in Our Lord’s Return</vt:lpstr>
      <vt:lpstr>4. We Have Hope in Our Lord’s Return</vt:lpstr>
      <vt:lpstr>5. We See A Purpose in Our Suffering</vt:lpstr>
      <vt:lpstr>6. Our Hope Does Not Disappoint</vt:lpstr>
      <vt:lpstr>Reasons To Become A Christian Romans 5:1-5</vt:lpstr>
      <vt:lpstr>Become a Christian Today!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Rejoicing In Hope</dc:title>
  <dc:creator>Heath</dc:creator>
  <cp:lastModifiedBy>Heath</cp:lastModifiedBy>
  <cp:revision>24</cp:revision>
  <dcterms:created xsi:type="dcterms:W3CDTF">2015-10-29T15:11:48Z</dcterms:created>
  <dcterms:modified xsi:type="dcterms:W3CDTF">2015-10-30T14:52:56Z</dcterms:modified>
</cp:coreProperties>
</file>