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2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5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2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4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8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6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6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942F-3353-4E66-8FD0-9D16262A2DD8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4CA0A-F0D7-49F5-A155-8E882A9C2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8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1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dualimg.com/wp-content/wallpapers/20121225/acpuorxlr5t2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93" b="33804"/>
          <a:stretch/>
        </p:blipFill>
        <p:spPr bwMode="auto">
          <a:xfrm>
            <a:off x="0" y="152400"/>
            <a:ext cx="916133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</a:t>
            </a:r>
            <a:endParaRPr lang="en-US" sz="8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of the Soul</a:t>
            </a:r>
            <a:endParaRPr lang="en-US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033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ualimg.com/wp-content/wallpapers/20121225/acpuorxlr5t2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Heaven, Our Home, Is…</a:t>
            </a:r>
            <a:endParaRPr lang="en-US" sz="54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Place of Residence</a:t>
            </a:r>
          </a:p>
          <a:p>
            <a:r>
              <a:rPr lang="en-US" b="1" dirty="0" smtClean="0"/>
              <a:t>A Place of Family</a:t>
            </a:r>
          </a:p>
          <a:p>
            <a:r>
              <a:rPr lang="en-US" b="1" dirty="0" smtClean="0"/>
              <a:t>A Place of Acceptance, Love, Joy</a:t>
            </a:r>
          </a:p>
          <a:p>
            <a:r>
              <a:rPr lang="en-US" b="1" dirty="0" smtClean="0"/>
              <a:t>A Place of Safety and Rest</a:t>
            </a:r>
          </a:p>
          <a:p>
            <a:r>
              <a:rPr lang="en-US" b="1" dirty="0" smtClean="0"/>
              <a:t>A Place of Permanence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3072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ualimg.com/wp-content/wallpapers/20121225/acpuorxlr5t2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To Enter Heaven We Must…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Believe</a:t>
            </a:r>
            <a:r>
              <a:rPr lang="en-US" dirty="0" smtClean="0"/>
              <a:t> - John 8:24</a:t>
            </a:r>
          </a:p>
          <a:p>
            <a:r>
              <a:rPr lang="en-US" b="1" dirty="0" smtClean="0"/>
              <a:t>Repent</a:t>
            </a:r>
            <a:r>
              <a:rPr lang="en-US" dirty="0" smtClean="0"/>
              <a:t> - Luke 13:3</a:t>
            </a:r>
          </a:p>
          <a:p>
            <a:r>
              <a:rPr lang="en-US" b="1" dirty="0" smtClean="0"/>
              <a:t>Confess</a:t>
            </a:r>
            <a:r>
              <a:rPr lang="en-US" dirty="0" smtClean="0"/>
              <a:t> - Matt. 10:32</a:t>
            </a:r>
          </a:p>
          <a:p>
            <a:r>
              <a:rPr lang="en-US" b="1" dirty="0" smtClean="0"/>
              <a:t>Be</a:t>
            </a:r>
            <a:r>
              <a:rPr lang="en-US" dirty="0" smtClean="0"/>
              <a:t> </a:t>
            </a:r>
            <a:r>
              <a:rPr lang="en-US" b="1" dirty="0" smtClean="0"/>
              <a:t>Baptized</a:t>
            </a:r>
            <a:r>
              <a:rPr lang="en-US" dirty="0" smtClean="0"/>
              <a:t> - Mark 16:16</a:t>
            </a:r>
          </a:p>
          <a:p>
            <a:r>
              <a:rPr lang="en-US" b="1" dirty="0" smtClean="0"/>
              <a:t>Remain</a:t>
            </a:r>
            <a:r>
              <a:rPr lang="en-US" dirty="0" smtClean="0"/>
              <a:t> </a:t>
            </a:r>
            <a:r>
              <a:rPr lang="en-US" b="1" dirty="0" smtClean="0"/>
              <a:t>Faithful</a:t>
            </a:r>
            <a:r>
              <a:rPr lang="en-US" dirty="0" smtClean="0"/>
              <a:t> - Heb. 4:11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6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14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68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Heaven</vt:lpstr>
      <vt:lpstr>Heaven, Our Home, Is…</vt:lpstr>
      <vt:lpstr>To Enter Heaven We Must…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</dc:title>
  <dc:creator>Heath</dc:creator>
  <cp:lastModifiedBy>Heath</cp:lastModifiedBy>
  <cp:revision>4</cp:revision>
  <dcterms:created xsi:type="dcterms:W3CDTF">2015-10-16T09:42:35Z</dcterms:created>
  <dcterms:modified xsi:type="dcterms:W3CDTF">2015-10-16T10:08:28Z</dcterms:modified>
</cp:coreProperties>
</file>