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61" r:id="rId4"/>
    <p:sldId id="260" r:id="rId5"/>
    <p:sldId id="262" r:id="rId6"/>
    <p:sldId id="263" r:id="rId7"/>
    <p:sldId id="264" r:id="rId8"/>
    <p:sldId id="265" r:id="rId9"/>
    <p:sldId id="259" r:id="rId10"/>
    <p:sldId id="25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D000-D6A3-4C22-931C-FA0EDD6539A7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50F0-FF95-412C-B1E1-2374E4213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621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D000-D6A3-4C22-931C-FA0EDD6539A7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50F0-FF95-412C-B1E1-2374E4213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680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D000-D6A3-4C22-931C-FA0EDD6539A7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50F0-FF95-412C-B1E1-2374E4213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135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D000-D6A3-4C22-931C-FA0EDD6539A7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50F0-FF95-412C-B1E1-2374E4213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885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D000-D6A3-4C22-931C-FA0EDD6539A7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50F0-FF95-412C-B1E1-2374E4213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146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D000-D6A3-4C22-931C-FA0EDD6539A7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50F0-FF95-412C-B1E1-2374E4213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384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D000-D6A3-4C22-931C-FA0EDD6539A7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50F0-FF95-412C-B1E1-2374E4213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330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D000-D6A3-4C22-931C-FA0EDD6539A7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50F0-FF95-412C-B1E1-2374E4213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858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D000-D6A3-4C22-931C-FA0EDD6539A7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50F0-FF95-412C-B1E1-2374E4213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70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D000-D6A3-4C22-931C-FA0EDD6539A7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50F0-FF95-412C-B1E1-2374E4213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374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D000-D6A3-4C22-931C-FA0EDD6539A7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50F0-FF95-412C-B1E1-2374E4213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55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BD000-D6A3-4C22-931C-FA0EDD6539A7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F50F0-FF95-412C-B1E1-2374E4213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077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07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7814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FFFF"/>
                </a:solidFill>
              </a:rPr>
              <a:t>Jesus Turns Water Into Wine</a:t>
            </a:r>
            <a:endParaRPr lang="en-US" sz="4800" b="1" dirty="0">
              <a:solidFill>
                <a:srgbClr val="FFFFFF"/>
              </a:solidFill>
            </a:endParaRPr>
          </a:p>
        </p:txBody>
      </p:sp>
      <p:pic>
        <p:nvPicPr>
          <p:cNvPr id="1026" name="Picture 2" descr="http://f.tqn.com/y/christianity/1/S/L/S/ClayJars1405x115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964054"/>
            <a:ext cx="5562600" cy="4589146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09600" y="2362200"/>
            <a:ext cx="2895600" cy="14478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743200"/>
            <a:ext cx="2590800" cy="6858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John 2:1-11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015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Lessons From This Miracle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Jesus Attended Social Gatherings and Festive Events</a:t>
            </a:r>
          </a:p>
          <a:p>
            <a:r>
              <a:rPr lang="en-US" b="1" dirty="0" smtClean="0"/>
              <a:t>Jesus Sanctioned and Honored Marriage</a:t>
            </a:r>
          </a:p>
          <a:p>
            <a:r>
              <a:rPr lang="en-US" b="1" dirty="0" smtClean="0"/>
              <a:t>Mary Has No Special Influence or Authority Over Jesus</a:t>
            </a:r>
          </a:p>
        </p:txBody>
      </p:sp>
    </p:spTree>
    <p:extLst>
      <p:ext uri="{BB962C8B-B14F-4D97-AF65-F5344CB8AC3E}">
        <p14:creationId xmlns:p14="http://schemas.microsoft.com/office/powerpoint/2010/main" val="2950984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Lessons From This Miracle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Jesus Attended Social Gatherings and </a:t>
            </a:r>
            <a:r>
              <a:rPr lang="en-US" b="1" dirty="0"/>
              <a:t>Festive </a:t>
            </a:r>
            <a:r>
              <a:rPr lang="en-US" b="1" dirty="0" smtClean="0"/>
              <a:t>Events</a:t>
            </a:r>
          </a:p>
          <a:p>
            <a:r>
              <a:rPr lang="en-US" b="1" dirty="0" smtClean="0"/>
              <a:t>Jesus Sanctioned and Honored Marriage</a:t>
            </a:r>
          </a:p>
          <a:p>
            <a:r>
              <a:rPr lang="en-US" b="1" dirty="0" smtClean="0"/>
              <a:t>Mary Has No Special Influence or Authority Over Jesus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057400" y="2057400"/>
            <a:ext cx="6477000" cy="4419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14600" y="2401193"/>
            <a:ext cx="55626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 Mary “is also the Advocate of the whole human race… for she can do what she will with God.”</a:t>
            </a:r>
          </a:p>
          <a:p>
            <a:r>
              <a:rPr lang="en-US" sz="2800" dirty="0" smtClean="0"/>
              <a:t>  “We often obtain more promptly what we ask by calling on the name of Mary, than by invoking that of Jesus.”</a:t>
            </a:r>
          </a:p>
          <a:p>
            <a:pPr algn="r"/>
            <a:r>
              <a:rPr lang="en-US" sz="2400" dirty="0" smtClean="0"/>
              <a:t>Alphonse de </a:t>
            </a:r>
            <a:r>
              <a:rPr lang="en-US" sz="2400" dirty="0" err="1" smtClean="0"/>
              <a:t>Liguori</a:t>
            </a:r>
            <a:r>
              <a:rPr lang="en-US" sz="2400" dirty="0" smtClean="0"/>
              <a:t>,                                     </a:t>
            </a:r>
            <a:r>
              <a:rPr lang="en-US" sz="2400" i="1" dirty="0" smtClean="0"/>
              <a:t>The Glories of Mary</a:t>
            </a:r>
            <a:r>
              <a:rPr lang="en-US" sz="2400" dirty="0" smtClean="0"/>
              <a:t>, pp. 193, </a:t>
            </a:r>
            <a:r>
              <a:rPr lang="en-US" sz="2400" dirty="0" smtClean="0"/>
              <a:t>248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25934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Lessons From This Miracle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Jesus Attended Social Gatherings and </a:t>
            </a:r>
            <a:r>
              <a:rPr lang="en-US" b="1" dirty="0"/>
              <a:t>Festive </a:t>
            </a:r>
            <a:r>
              <a:rPr lang="en-US" b="1" dirty="0" smtClean="0"/>
              <a:t>Events</a:t>
            </a:r>
          </a:p>
          <a:p>
            <a:r>
              <a:rPr lang="en-US" b="1" dirty="0" smtClean="0"/>
              <a:t>Jesus Sanctioned and Honored Marriage</a:t>
            </a:r>
          </a:p>
          <a:p>
            <a:r>
              <a:rPr lang="en-US" b="1" dirty="0" smtClean="0"/>
              <a:t>Mary Has No Special Influence or Authority Over Jesus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057400" y="2057400"/>
            <a:ext cx="6477000" cy="4419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14600" y="2401193"/>
            <a:ext cx="55626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 Mary “is also the Advocate of the whole human race… for she can do what she will with God.”</a:t>
            </a:r>
          </a:p>
          <a:p>
            <a:r>
              <a:rPr lang="en-US" sz="2800" dirty="0" smtClean="0"/>
              <a:t>  “We often obtain more promptly what we ask by calling on the name of Mary, than by invoking that of Jesus.”</a:t>
            </a:r>
          </a:p>
          <a:p>
            <a:pPr algn="r"/>
            <a:r>
              <a:rPr lang="en-US" sz="2400" dirty="0" smtClean="0"/>
              <a:t>Alphonse de </a:t>
            </a:r>
            <a:r>
              <a:rPr lang="en-US" sz="2400" dirty="0" err="1" smtClean="0"/>
              <a:t>Liguori</a:t>
            </a:r>
            <a:r>
              <a:rPr lang="en-US" sz="2400" dirty="0" smtClean="0"/>
              <a:t>,                                     </a:t>
            </a:r>
            <a:r>
              <a:rPr lang="en-US" sz="2400" i="1" dirty="0" smtClean="0"/>
              <a:t>The Glories of Mary</a:t>
            </a:r>
            <a:r>
              <a:rPr lang="en-US" sz="2400" dirty="0" smtClean="0"/>
              <a:t>, pp. 193, </a:t>
            </a:r>
            <a:r>
              <a:rPr lang="en-US" sz="2400" dirty="0" smtClean="0"/>
              <a:t>248</a:t>
            </a:r>
            <a:endParaRPr lang="en-US" sz="2400" dirty="0"/>
          </a:p>
        </p:txBody>
      </p:sp>
      <p:sp>
        <p:nvSpPr>
          <p:cNvPr id="6" name="Rounded Rectangle 5"/>
          <p:cNvSpPr/>
          <p:nvPr/>
        </p:nvSpPr>
        <p:spPr>
          <a:xfrm>
            <a:off x="533400" y="1676400"/>
            <a:ext cx="6477000" cy="25908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90600" y="2020193"/>
            <a:ext cx="5562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 Mary actually verified the absolute authority of Jesus. 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“Whatever He says to you, do it” (John 2:5).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98936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Lessons From This Miracle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Jesus Attended Social Gatherings and </a:t>
            </a:r>
            <a:r>
              <a:rPr lang="en-US" b="1" dirty="0"/>
              <a:t>Festive </a:t>
            </a:r>
            <a:r>
              <a:rPr lang="en-US" b="1" dirty="0" smtClean="0"/>
              <a:t>Events</a:t>
            </a:r>
          </a:p>
          <a:p>
            <a:r>
              <a:rPr lang="en-US" b="1" dirty="0" smtClean="0"/>
              <a:t>Jesus Sanctioned and Honored Marriage</a:t>
            </a:r>
          </a:p>
          <a:p>
            <a:r>
              <a:rPr lang="en-US" b="1" dirty="0" smtClean="0"/>
              <a:t>Mary Has No Special Influence or Authority Over Jesus</a:t>
            </a:r>
          </a:p>
          <a:p>
            <a:r>
              <a:rPr lang="en-US" b="1" dirty="0" smtClean="0"/>
              <a:t>This Miracle </a:t>
            </a:r>
            <a:r>
              <a:rPr lang="en-US" b="1" dirty="0" smtClean="0"/>
              <a:t>Says Several Important Things About Jesus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55204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What This Miracle Says About Jesus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Displays His </a:t>
            </a:r>
            <a:r>
              <a:rPr lang="en-US" b="1" dirty="0" smtClean="0">
                <a:solidFill>
                  <a:schemeClr val="bg1"/>
                </a:solidFill>
              </a:rPr>
              <a:t>absolute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power</a:t>
            </a:r>
            <a:r>
              <a:rPr lang="en-US" dirty="0" smtClean="0">
                <a:solidFill>
                  <a:schemeClr val="bg1"/>
                </a:solidFill>
              </a:rPr>
              <a:t> over matter.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He didn’t say or do anything, the water simply changed into wine!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It was done </a:t>
            </a:r>
            <a:r>
              <a:rPr lang="en-US" b="1" dirty="0" smtClean="0">
                <a:solidFill>
                  <a:schemeClr val="bg1"/>
                </a:solidFill>
              </a:rPr>
              <a:t>immediately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It was done </a:t>
            </a:r>
            <a:r>
              <a:rPr lang="en-US" b="1" dirty="0" smtClean="0">
                <a:solidFill>
                  <a:schemeClr val="bg1"/>
                </a:solidFill>
              </a:rPr>
              <a:t>perfectly</a:t>
            </a:r>
            <a:r>
              <a:rPr lang="en-US" dirty="0" smtClean="0">
                <a:solidFill>
                  <a:schemeClr val="bg1"/>
                </a:solidFill>
              </a:rPr>
              <a:t>. 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The wine Jesus made was better (v. 10). </a:t>
            </a:r>
          </a:p>
        </p:txBody>
      </p:sp>
    </p:spTree>
    <p:extLst>
      <p:ext uri="{BB962C8B-B14F-4D97-AF65-F5344CB8AC3E}">
        <p14:creationId xmlns:p14="http://schemas.microsoft.com/office/powerpoint/2010/main" val="107001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What This Miracle Says About Jesus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Jesus can supply what is lacking.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Phil. 4:19; Matt. 6:33; Col. 2:9-10</a:t>
            </a:r>
          </a:p>
          <a:p>
            <a:pPr lvl="1"/>
            <a:endParaRPr lang="en-US" sz="800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Jesus will always change us for the better.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1 Cor. 6:9-11; 1 Thess. 1:9; 1 Tim. 1:13-15</a:t>
            </a:r>
          </a:p>
        </p:txBody>
      </p:sp>
    </p:spTree>
    <p:extLst>
      <p:ext uri="{BB962C8B-B14F-4D97-AF65-F5344CB8AC3E}">
        <p14:creationId xmlns:p14="http://schemas.microsoft.com/office/powerpoint/2010/main" val="2746851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Lessons From This Miracle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Jesus Attended Social Gatherings and </a:t>
            </a:r>
            <a:r>
              <a:rPr lang="en-US" b="1" dirty="0"/>
              <a:t>Festive </a:t>
            </a:r>
            <a:r>
              <a:rPr lang="en-US" b="1" dirty="0" smtClean="0"/>
              <a:t>Events</a:t>
            </a:r>
          </a:p>
          <a:p>
            <a:r>
              <a:rPr lang="en-US" b="1" dirty="0" smtClean="0"/>
              <a:t>Jesus Sanctioned and Honored Marriage</a:t>
            </a:r>
          </a:p>
          <a:p>
            <a:r>
              <a:rPr lang="en-US" b="1" dirty="0" smtClean="0"/>
              <a:t>Mary Has No Special Influence or Authority Over Jesus</a:t>
            </a:r>
          </a:p>
          <a:p>
            <a:r>
              <a:rPr lang="en-US" b="1" dirty="0" smtClean="0"/>
              <a:t>This Miracle </a:t>
            </a:r>
            <a:r>
              <a:rPr lang="en-US" b="1" dirty="0" smtClean="0"/>
              <a:t>Says Several Important Things About Jesus</a:t>
            </a:r>
          </a:p>
          <a:p>
            <a:r>
              <a:rPr lang="en-US" b="1" dirty="0" smtClean="0"/>
              <a:t>This Was Our Lord’s First Miracle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29120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398</Words>
  <Application>Microsoft Office PowerPoint</Application>
  <PresentationFormat>On-screen Show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Jesus Turns Water Into Wine</vt:lpstr>
      <vt:lpstr>Lessons From This Miracle</vt:lpstr>
      <vt:lpstr>Lessons From This Miracle</vt:lpstr>
      <vt:lpstr>Lessons From This Miracle</vt:lpstr>
      <vt:lpstr>Lessons From This Miracle</vt:lpstr>
      <vt:lpstr>What This Miracle Says About Jesus</vt:lpstr>
      <vt:lpstr>What This Miracle Says About Jesus</vt:lpstr>
      <vt:lpstr>Lessons From This Miracle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Jesus Turns Water Into Wine</dc:title>
  <dc:creator>Heath</dc:creator>
  <cp:lastModifiedBy>Heath</cp:lastModifiedBy>
  <cp:revision>8</cp:revision>
  <dcterms:created xsi:type="dcterms:W3CDTF">2015-10-01T15:20:24Z</dcterms:created>
  <dcterms:modified xsi:type="dcterms:W3CDTF">2015-10-03T11:35:37Z</dcterms:modified>
</cp:coreProperties>
</file>