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5C60-1884-4A52-8636-707596B1492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F01-3BDA-4EDE-90CE-0DD0D1C2F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26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5C60-1884-4A52-8636-707596B1492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F01-3BDA-4EDE-90CE-0DD0D1C2F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78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5C60-1884-4A52-8636-707596B1492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F01-3BDA-4EDE-90CE-0DD0D1C2F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37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5C60-1884-4A52-8636-707596B1492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F01-3BDA-4EDE-90CE-0DD0D1C2F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059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5C60-1884-4A52-8636-707596B1492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F01-3BDA-4EDE-90CE-0DD0D1C2F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37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5C60-1884-4A52-8636-707596B1492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F01-3BDA-4EDE-90CE-0DD0D1C2F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72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5C60-1884-4A52-8636-707596B1492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F01-3BDA-4EDE-90CE-0DD0D1C2F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46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5C60-1884-4A52-8636-707596B1492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F01-3BDA-4EDE-90CE-0DD0D1C2F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35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5C60-1884-4A52-8636-707596B1492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F01-3BDA-4EDE-90CE-0DD0D1C2F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0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5C60-1884-4A52-8636-707596B1492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F01-3BDA-4EDE-90CE-0DD0D1C2F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61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5C60-1884-4A52-8636-707596B1492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1F01-3BDA-4EDE-90CE-0DD0D1C2F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040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55C60-1884-4A52-8636-707596B1492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B1F01-3BDA-4EDE-90CE-0DD0D1C2F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62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207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3720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 Conversion of Saul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2971800"/>
            <a:ext cx="3124200" cy="1752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Acts 22:1-16</a:t>
            </a:r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2.bp.blogspot.com/-Gg9ox4-35VI/UPx-Mv3sf3I/AAAAAAAAAPI/eHVXDitdQmc/s400/conversion+sa+pabl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810000"/>
            <a:ext cx="3810000" cy="2466975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999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1. People Can Change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Saul was the chief of sinners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Acts 26:9-11; Gal. 1:13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1 Tim. 1:12-16</a:t>
            </a:r>
          </a:p>
          <a:p>
            <a:r>
              <a:rPr lang="en-US" b="1" dirty="0" smtClean="0"/>
              <a:t>Saul was entrenched in religious error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Gal. 1:14; Phil. 3:5-7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859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en-US" sz="3400" b="1" dirty="0" smtClean="0">
                <a:solidFill>
                  <a:schemeClr val="bg1"/>
                </a:solidFill>
              </a:rPr>
              <a:t>2. Sincerity Alone Is Not Enough To Save Us</a:t>
            </a:r>
            <a:endParaRPr lang="en-US" sz="3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r>
              <a:rPr lang="en-US" b="1" dirty="0" smtClean="0"/>
              <a:t>The world says, “It doesn’t matter what one believes or thinks, as long as he is sincere.”</a:t>
            </a:r>
          </a:p>
          <a:p>
            <a:endParaRPr lang="en-US" sz="800" b="1" dirty="0" smtClean="0"/>
          </a:p>
          <a:p>
            <a:r>
              <a:rPr lang="en-US" b="1" dirty="0" smtClean="0"/>
              <a:t>Saul was sincere when he persecuted the church: </a:t>
            </a:r>
            <a:r>
              <a:rPr lang="en-US" b="1" dirty="0" smtClean="0">
                <a:solidFill>
                  <a:srgbClr val="002060"/>
                </a:solidFill>
              </a:rPr>
              <a:t>Acts 23:1, 26:9</a:t>
            </a:r>
            <a:endParaRPr lang="en-US" b="1" dirty="0" smtClean="0"/>
          </a:p>
          <a:p>
            <a:endParaRPr lang="en-US" sz="800" b="1" dirty="0" smtClean="0"/>
          </a:p>
          <a:p>
            <a:r>
              <a:rPr lang="en-US" b="1" dirty="0" smtClean="0"/>
              <a:t>It </a:t>
            </a:r>
            <a:r>
              <a:rPr lang="en-US" b="1" u="sng" dirty="0" smtClean="0"/>
              <a:t>does</a:t>
            </a:r>
            <a:r>
              <a:rPr lang="en-US" b="1" dirty="0" smtClean="0"/>
              <a:t> matter what one thinks and believes… and does: </a:t>
            </a:r>
            <a:r>
              <a:rPr lang="en-US" b="1" dirty="0" smtClean="0">
                <a:solidFill>
                  <a:srgbClr val="002060"/>
                </a:solidFill>
              </a:rPr>
              <a:t>Matt. 7:21-23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72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3. </a:t>
            </a:r>
            <a:r>
              <a:rPr lang="en-US" b="1" dirty="0" smtClean="0">
                <a:solidFill>
                  <a:schemeClr val="bg1"/>
                </a:solidFill>
              </a:rPr>
              <a:t>The Sinner’s Prayer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Saul was praying: </a:t>
            </a:r>
            <a:r>
              <a:rPr lang="en-US" b="1" dirty="0" smtClean="0">
                <a:solidFill>
                  <a:srgbClr val="002060"/>
                </a:solidFill>
              </a:rPr>
              <a:t>Acts 9:10-11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035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3. </a:t>
            </a:r>
            <a:r>
              <a:rPr lang="en-US" b="1" dirty="0" smtClean="0">
                <a:solidFill>
                  <a:schemeClr val="bg1"/>
                </a:solidFill>
              </a:rPr>
              <a:t>The Sinner’s Prayer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Saul was praying: </a:t>
            </a:r>
            <a:r>
              <a:rPr lang="en-US" b="1" dirty="0" smtClean="0">
                <a:solidFill>
                  <a:srgbClr val="002060"/>
                </a:solidFill>
              </a:rPr>
              <a:t>Acts 9:10-11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905000" y="2743200"/>
            <a:ext cx="6781800" cy="3505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38400" y="3139857"/>
            <a:ext cx="5715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“Lord Jesus, I believe you are the Son of God and that you died on the cross for my sins. I invite you to come into my heart and to be my Lord and Savior. From this moment on I commit my life to you. Amen”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24403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3. </a:t>
            </a:r>
            <a:r>
              <a:rPr lang="en-US" b="1" dirty="0" smtClean="0">
                <a:solidFill>
                  <a:schemeClr val="bg1"/>
                </a:solidFill>
              </a:rPr>
              <a:t>The Sinner’s Prayer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No alien sinner was ever told to “pray through” for his salvation.</a:t>
            </a:r>
          </a:p>
          <a:p>
            <a:r>
              <a:rPr lang="en-US" b="1" dirty="0" smtClean="0"/>
              <a:t>Cornelius prayed, and God heard it, but he was not saved: </a:t>
            </a:r>
            <a:r>
              <a:rPr lang="en-US" b="1" dirty="0" smtClean="0">
                <a:solidFill>
                  <a:srgbClr val="002060"/>
                </a:solidFill>
              </a:rPr>
              <a:t>Acts 10:4-6</a:t>
            </a:r>
          </a:p>
          <a:p>
            <a:r>
              <a:rPr lang="en-US" b="1" dirty="0" smtClean="0"/>
              <a:t>Prayer for the forgiveness of sins is a privilege given to the child of God, but it is not something we must do in order to be saved.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93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4. </a:t>
            </a:r>
            <a:r>
              <a:rPr lang="en-US" b="1" dirty="0" smtClean="0">
                <a:solidFill>
                  <a:schemeClr val="bg1"/>
                </a:solidFill>
              </a:rPr>
              <a:t>Was Saul Saved On                      the Road To Damascus?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038600"/>
          </a:xfrm>
        </p:spPr>
        <p:txBody>
          <a:bodyPr/>
          <a:lstStyle/>
          <a:p>
            <a:r>
              <a:rPr lang="en-US" b="1" dirty="0" smtClean="0"/>
              <a:t>There was no rejoicing: </a:t>
            </a:r>
            <a:r>
              <a:rPr lang="en-US" b="1" dirty="0" smtClean="0">
                <a:solidFill>
                  <a:srgbClr val="002060"/>
                </a:solidFill>
              </a:rPr>
              <a:t>Acts 9:9</a:t>
            </a:r>
          </a:p>
          <a:p>
            <a:r>
              <a:rPr lang="en-US" b="1" dirty="0" smtClean="0"/>
              <a:t>There was no peace: </a:t>
            </a:r>
            <a:r>
              <a:rPr lang="en-US" b="1" dirty="0" smtClean="0">
                <a:solidFill>
                  <a:srgbClr val="002060"/>
                </a:solidFill>
              </a:rPr>
              <a:t>Rom. 5:1</a:t>
            </a:r>
          </a:p>
          <a:p>
            <a:r>
              <a:rPr lang="en-US" b="1" dirty="0" smtClean="0"/>
              <a:t>He was still in his sins: </a:t>
            </a:r>
            <a:r>
              <a:rPr lang="en-US" b="1" dirty="0" smtClean="0">
                <a:solidFill>
                  <a:srgbClr val="002060"/>
                </a:solidFill>
              </a:rPr>
              <a:t>Acts 22:16</a:t>
            </a:r>
          </a:p>
          <a:p>
            <a:r>
              <a:rPr lang="en-US" b="1" dirty="0" smtClean="0"/>
              <a:t>He was saved without calling on the name of the Lord: </a:t>
            </a:r>
            <a:r>
              <a:rPr lang="en-US" b="1" dirty="0" smtClean="0">
                <a:solidFill>
                  <a:srgbClr val="002060"/>
                </a:solidFill>
              </a:rPr>
              <a:t>Acts 2:21, Rom. 10:13</a:t>
            </a:r>
          </a:p>
          <a:p>
            <a:r>
              <a:rPr lang="en-US" b="1" dirty="0" smtClean="0"/>
              <a:t>He was sent into Damascus to be told what he must do: </a:t>
            </a:r>
            <a:r>
              <a:rPr lang="en-US" b="1" dirty="0" smtClean="0">
                <a:solidFill>
                  <a:srgbClr val="002060"/>
                </a:solidFill>
              </a:rPr>
              <a:t>Acts 9:6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6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Lessons From Saul’s Conversion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People can change.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Sincerity alone will not save anyone.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 </a:t>
            </a:r>
            <a:r>
              <a:rPr lang="en-US" dirty="0" smtClean="0">
                <a:solidFill>
                  <a:schemeClr val="bg1"/>
                </a:solidFill>
              </a:rPr>
              <a:t>man is saved with the “Sinner’s Prayer.”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Saul was not saved on the road to Damascus</a:t>
            </a:r>
            <a:r>
              <a:rPr lang="en-US" dirty="0" smtClean="0">
                <a:solidFill>
                  <a:schemeClr val="bg1"/>
                </a:solidFill>
              </a:rPr>
              <a:t>. He was saved when he called on the name of the Lord (was baptized).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23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358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The Conversion of Saul</vt:lpstr>
      <vt:lpstr>1. People Can Change</vt:lpstr>
      <vt:lpstr>2. Sincerity Alone Is Not Enough To Save Us</vt:lpstr>
      <vt:lpstr>3. The Sinner’s Prayer</vt:lpstr>
      <vt:lpstr>3. The Sinner’s Prayer</vt:lpstr>
      <vt:lpstr>3. The Sinner’s Prayer</vt:lpstr>
      <vt:lpstr>4. Was Saul Saved On                      the Road To Damascus?</vt:lpstr>
      <vt:lpstr>Lessons From Saul’s Conversion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Heath</cp:lastModifiedBy>
  <cp:revision>8</cp:revision>
  <dcterms:created xsi:type="dcterms:W3CDTF">2015-09-17T19:25:02Z</dcterms:created>
  <dcterms:modified xsi:type="dcterms:W3CDTF">2015-09-23T15:04:12Z</dcterms:modified>
</cp:coreProperties>
</file>