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F9F09-E42D-4165-B409-82A6A6295D6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002B0-2058-4D5F-934D-75425AACD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9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8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06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05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46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19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2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02B0-2058-4D5F-934D-75425AACDF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4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7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2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0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56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3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4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5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5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6F976C8-FA35-402A-BADE-8E6EDFFEB644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BECD7D8-49F2-4D1A-A558-0DB2A1589E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heworldtodayandtomorrow.files.wordpress.com/2014/01/upload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57200"/>
            <a:ext cx="8572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7385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Early promises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Gen. 2:16-17 </a:t>
            </a:r>
            <a:r>
              <a:rPr lang="en-US" sz="2800" b="1" dirty="0" smtClean="0"/>
              <a:t>- death as the penalty for eating the fruit of the tree of the knowledge of good and evil.</a:t>
            </a:r>
          </a:p>
          <a:p>
            <a:r>
              <a:rPr lang="en-US" sz="2800" b="1" dirty="0" smtClean="0">
                <a:solidFill>
                  <a:schemeClr val="accent2"/>
                </a:solidFill>
              </a:rPr>
              <a:t>Gen. 6:17 </a:t>
            </a:r>
            <a:r>
              <a:rPr lang="en-US" sz="2800" b="1" dirty="0" smtClean="0"/>
              <a:t>- a flood would destroy everything on the earth.</a:t>
            </a:r>
          </a:p>
          <a:p>
            <a:r>
              <a:rPr lang="en-US" sz="2800" b="1" dirty="0" smtClean="0">
                <a:solidFill>
                  <a:schemeClr val="accent2"/>
                </a:solidFill>
              </a:rPr>
              <a:t>Gen. 9:11-16 </a:t>
            </a:r>
            <a:r>
              <a:rPr lang="en-US" sz="2800" b="1" dirty="0" smtClean="0"/>
              <a:t>- God would never again destroy the earth with a flood.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4637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Promises to Abraham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Genesis 12:1-3</a:t>
            </a:r>
            <a:endParaRPr lang="en-US" sz="3200" b="1" dirty="0" smtClean="0"/>
          </a:p>
          <a:p>
            <a:endParaRPr lang="en-US" sz="1100" b="1" dirty="0"/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A great nation would come from him.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This nation would be given a special land.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A blessing for all families of the earth would come from this nation.</a:t>
            </a:r>
          </a:p>
        </p:txBody>
      </p:sp>
    </p:spTree>
    <p:extLst>
      <p:ext uri="{BB962C8B-B14F-4D97-AF65-F5344CB8AC3E}">
        <p14:creationId xmlns:p14="http://schemas.microsoft.com/office/powerpoint/2010/main" val="177482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Promises to Abraham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Genesis 12:1-3</a:t>
            </a:r>
            <a:endParaRPr lang="en-US" sz="3200" b="1" dirty="0" smtClean="0"/>
          </a:p>
          <a:p>
            <a:endParaRPr lang="en-US" sz="1100" b="1" dirty="0"/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A great nation would come from him.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This nation would be given a special land.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2800" b="1" dirty="0" smtClean="0"/>
              <a:t>A blessing for all families of the earth would come from this nation.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86000" y="2590800"/>
            <a:ext cx="6477000" cy="3733800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2895600"/>
            <a:ext cx="5257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800" b="1" dirty="0"/>
              <a:t>His descendants became a great nation in Egypt.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b="1" dirty="0"/>
              <a:t>They inherited the land of Canaan as their own possession.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b="1" dirty="0"/>
              <a:t>Christ came through this nation (Gal. 4:4). </a:t>
            </a:r>
          </a:p>
        </p:txBody>
      </p:sp>
    </p:spTree>
    <p:extLst>
      <p:ext uri="{BB962C8B-B14F-4D97-AF65-F5344CB8AC3E}">
        <p14:creationId xmlns:p14="http://schemas.microsoft.com/office/powerpoint/2010/main" val="252977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God’s promises To Us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God wants everyone to be saved:                 </a:t>
            </a:r>
            <a:r>
              <a:rPr lang="en-US" sz="2800" b="1" dirty="0" smtClean="0">
                <a:solidFill>
                  <a:schemeClr val="accent2"/>
                </a:solidFill>
              </a:rPr>
              <a:t>1 Tim. 2:3-4; John 3:16</a:t>
            </a:r>
            <a:endParaRPr lang="en-US" sz="2800" b="1" dirty="0" smtClean="0"/>
          </a:p>
          <a:p>
            <a:r>
              <a:rPr lang="en-US" sz="2800" b="1" dirty="0" smtClean="0"/>
              <a:t>God will give us eternal life: </a:t>
            </a:r>
            <a:r>
              <a:rPr lang="en-US" sz="2800" b="1" dirty="0" smtClean="0">
                <a:solidFill>
                  <a:schemeClr val="accent2"/>
                </a:solidFill>
              </a:rPr>
              <a:t>1 John 2:25;  Titus 1:1-2; James 1:12</a:t>
            </a:r>
          </a:p>
          <a:p>
            <a:r>
              <a:rPr lang="en-US" sz="2800" b="1" dirty="0" smtClean="0"/>
              <a:t>God will never forsake us: </a:t>
            </a:r>
            <a:r>
              <a:rPr lang="en-US" sz="2800" b="1" dirty="0" smtClean="0">
                <a:solidFill>
                  <a:schemeClr val="accent2"/>
                </a:solidFill>
              </a:rPr>
              <a:t>Heb. 13:5-6</a:t>
            </a:r>
          </a:p>
          <a:p>
            <a:r>
              <a:rPr lang="en-US" sz="2800" b="1" dirty="0" smtClean="0"/>
              <a:t>A day of judgment is coming:                        </a:t>
            </a:r>
            <a:r>
              <a:rPr lang="en-US" sz="2800" b="1" dirty="0" smtClean="0">
                <a:solidFill>
                  <a:schemeClr val="accent2"/>
                </a:solidFill>
              </a:rPr>
              <a:t>Acts 17:30-31; 2 Pet. 3:3-9</a:t>
            </a:r>
          </a:p>
          <a:p>
            <a:r>
              <a:rPr lang="en-US" sz="2800" b="1" dirty="0" smtClean="0"/>
              <a:t>God’s word will never pass away:      </a:t>
            </a:r>
            <a:r>
              <a:rPr lang="en-US" sz="2800" b="1" dirty="0" smtClean="0">
                <a:solidFill>
                  <a:schemeClr val="accent2"/>
                </a:solidFill>
              </a:rPr>
              <a:t>Matthew 24:35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4056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To be saved we must…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3735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Believe Jesus is the Son of God: </a:t>
            </a:r>
            <a:r>
              <a:rPr lang="en-US" sz="2800" b="1" dirty="0" smtClean="0">
                <a:solidFill>
                  <a:schemeClr val="accent2"/>
                </a:solidFill>
              </a:rPr>
              <a:t>John 8:24</a:t>
            </a:r>
            <a:endParaRPr lang="en-US" sz="2800" b="1" dirty="0"/>
          </a:p>
          <a:p>
            <a:r>
              <a:rPr lang="en-US" sz="2800" b="1" dirty="0" smtClean="0"/>
              <a:t>Repent of our sins: </a:t>
            </a:r>
            <a:r>
              <a:rPr lang="en-US" sz="2800" b="1" dirty="0" smtClean="0">
                <a:solidFill>
                  <a:schemeClr val="accent2"/>
                </a:solidFill>
              </a:rPr>
              <a:t>Acts 17:30</a:t>
            </a:r>
            <a:endParaRPr lang="en-US" sz="2800" b="1" dirty="0">
              <a:solidFill>
                <a:schemeClr val="accent2"/>
              </a:solidFill>
            </a:endParaRPr>
          </a:p>
          <a:p>
            <a:r>
              <a:rPr lang="en-US" sz="2800" b="1" dirty="0" smtClean="0"/>
              <a:t>Confess our faith in Christ: </a:t>
            </a:r>
            <a:r>
              <a:rPr lang="en-US" sz="2800" b="1" dirty="0" smtClean="0">
                <a:solidFill>
                  <a:schemeClr val="accent2"/>
                </a:solidFill>
              </a:rPr>
              <a:t>Rom. 10:9-10</a:t>
            </a:r>
            <a:endParaRPr lang="en-US" sz="2800" b="1" dirty="0">
              <a:solidFill>
                <a:schemeClr val="accent2"/>
              </a:solidFill>
            </a:endParaRPr>
          </a:p>
          <a:p>
            <a:r>
              <a:rPr lang="en-US" sz="2800" b="1" dirty="0" smtClean="0"/>
              <a:t>Be baptized: </a:t>
            </a:r>
            <a:r>
              <a:rPr lang="en-US" sz="2800" b="1" dirty="0" smtClean="0">
                <a:solidFill>
                  <a:schemeClr val="accent2"/>
                </a:solidFill>
              </a:rPr>
              <a:t>Acts 2:38; Mark 16:16</a:t>
            </a:r>
            <a:endParaRPr lang="en-US" sz="2800" b="1" dirty="0">
              <a:solidFill>
                <a:schemeClr val="accent2"/>
              </a:solidFill>
            </a:endParaRPr>
          </a:p>
          <a:p>
            <a:r>
              <a:rPr lang="en-US" sz="2800" b="1" dirty="0" smtClean="0"/>
              <a:t>Serve God faithfully: </a:t>
            </a:r>
            <a:r>
              <a:rPr lang="en-US" sz="2800" b="1" dirty="0" smtClean="0">
                <a:solidFill>
                  <a:schemeClr val="accent2"/>
                </a:solidFill>
              </a:rPr>
              <a:t>Hebrews 4:11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3199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52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275</Words>
  <Application>Microsoft Office PowerPoint</Application>
  <PresentationFormat>On-screen Show (4:3)</PresentationFormat>
  <Paragraphs>39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Apothecary</vt:lpstr>
      <vt:lpstr>PowerPoint Presentation</vt:lpstr>
      <vt:lpstr>PowerPoint Presentation</vt:lpstr>
      <vt:lpstr>Early promises</vt:lpstr>
      <vt:lpstr>Promises to Abraham</vt:lpstr>
      <vt:lpstr>Promises to Abraham</vt:lpstr>
      <vt:lpstr>God’s promises To Us</vt:lpstr>
      <vt:lpstr>To be saved we must…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on the Promises of God</dc:title>
  <dc:creator>Heath</dc:creator>
  <cp:lastModifiedBy>Guest</cp:lastModifiedBy>
  <cp:revision>11</cp:revision>
  <dcterms:created xsi:type="dcterms:W3CDTF">2015-09-12T15:13:53Z</dcterms:created>
  <dcterms:modified xsi:type="dcterms:W3CDTF">2015-09-14T17:12:48Z</dcterms:modified>
</cp:coreProperties>
</file>