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7" r:id="rId3"/>
    <p:sldId id="270" r:id="rId4"/>
    <p:sldId id="259" r:id="rId5"/>
    <p:sldId id="260" r:id="rId6"/>
    <p:sldId id="271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5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00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2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22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548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166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47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3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857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2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027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6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6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D0A4B9D-9A5E-40EF-B9EB-AA7AA6C98CAA}" type="datetimeFigureOut">
              <a:rPr lang="en-US" smtClean="0"/>
              <a:t>8/23/2015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0BB429E-9462-4F4A-92A4-DD8CCE4B232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85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Love Thinks No Evil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“does </a:t>
            </a:r>
            <a:r>
              <a:rPr lang="en-US" sz="2800" dirty="0"/>
              <a:t>not take into account a wrong </a:t>
            </a:r>
            <a:r>
              <a:rPr lang="en-US" sz="2800" dirty="0" smtClean="0"/>
              <a:t>suffered” </a:t>
            </a:r>
            <a:r>
              <a:rPr lang="en-US" sz="2400" dirty="0" smtClean="0"/>
              <a:t>(NASB)</a:t>
            </a:r>
          </a:p>
          <a:p>
            <a:endParaRPr lang="en-US" sz="2400" dirty="0"/>
          </a:p>
          <a:p>
            <a:r>
              <a:rPr lang="en-US" sz="2800" dirty="0" smtClean="0"/>
              <a:t>LOGIZOMAI – a technical term used in commercial dealings for entering a debt on a ledger. </a:t>
            </a:r>
          </a:p>
          <a:p>
            <a:r>
              <a:rPr lang="en-US" sz="2800" dirty="0" smtClean="0"/>
              <a:t>Love does not keep a running account of offenses against itself. </a:t>
            </a:r>
            <a:endParaRPr lang="en-US" sz="2800" dirty="0"/>
          </a:p>
          <a:p>
            <a:r>
              <a:rPr lang="en-US" sz="2800" dirty="0" smtClean="0"/>
              <a:t>Love “lets things go.” </a:t>
            </a:r>
          </a:p>
          <a:p>
            <a:pPr marL="82296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208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858962"/>
          </a:xfrm>
        </p:spPr>
        <p:txBody>
          <a:bodyPr>
            <a:normAutofit/>
          </a:bodyPr>
          <a:lstStyle/>
          <a:p>
            <a:r>
              <a:rPr lang="en-US" sz="4100" dirty="0" smtClean="0"/>
              <a:t>Love Does Not Rejoice In Iniquity, But Rejoices in the Truth</a:t>
            </a:r>
            <a:endParaRPr lang="en-US" sz="4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362200"/>
            <a:ext cx="7498080" cy="3886200"/>
          </a:xfrm>
        </p:spPr>
        <p:txBody>
          <a:bodyPr/>
          <a:lstStyle/>
          <a:p>
            <a:r>
              <a:rPr lang="en-US" dirty="0" smtClean="0"/>
              <a:t>Love finds no pleasure in sin, nor in reports of the sins of others.</a:t>
            </a:r>
          </a:p>
          <a:p>
            <a:r>
              <a:rPr lang="en-US" dirty="0" smtClean="0"/>
              <a:t>Love finds pleasure in truth,  righteousness and good.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44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Bears All Things</a:t>
            </a:r>
          </a:p>
          <a:p>
            <a:r>
              <a:rPr lang="en-US" dirty="0" smtClean="0"/>
              <a:t>Believes All Things</a:t>
            </a:r>
          </a:p>
          <a:p>
            <a:r>
              <a:rPr lang="en-US" dirty="0" smtClean="0"/>
              <a:t>Hopes All Things</a:t>
            </a:r>
          </a:p>
          <a:p>
            <a:r>
              <a:rPr lang="en-US" dirty="0" smtClean="0"/>
              <a:t>Endures All Things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7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Bears All Things</a:t>
            </a:r>
          </a:p>
          <a:p>
            <a:r>
              <a:rPr lang="en-US" dirty="0" smtClean="0"/>
              <a:t>Believes All Things</a:t>
            </a:r>
          </a:p>
          <a:p>
            <a:r>
              <a:rPr lang="en-US" dirty="0" smtClean="0"/>
              <a:t>Hopes All Things</a:t>
            </a:r>
          </a:p>
          <a:p>
            <a:r>
              <a:rPr lang="en-US" dirty="0" smtClean="0"/>
              <a:t>Endures All Things </a:t>
            </a:r>
            <a:endParaRPr lang="en-US" dirty="0"/>
          </a:p>
          <a:p>
            <a:endParaRPr lang="en-US" sz="2800" dirty="0" smtClean="0"/>
          </a:p>
          <a:p>
            <a:r>
              <a:rPr lang="en-US" sz="2800" dirty="0" smtClean="0"/>
              <a:t>“It </a:t>
            </a:r>
            <a:r>
              <a:rPr lang="en-US" sz="2800" dirty="0"/>
              <a:t>always protects, always trusts, always hopes, always </a:t>
            </a:r>
            <a:r>
              <a:rPr lang="en-US" sz="2800" dirty="0" smtClean="0"/>
              <a:t>perseveres” </a:t>
            </a:r>
            <a:r>
              <a:rPr lang="en-US" sz="2400" dirty="0" smtClean="0"/>
              <a:t>(NIV)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6392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90600"/>
            <a:ext cx="7498080" cy="480060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“And </a:t>
            </a:r>
            <a:r>
              <a:rPr lang="en-US" dirty="0"/>
              <a:t>now abide faith, hope, love, these three; but the greatest of these is </a:t>
            </a:r>
            <a:r>
              <a:rPr lang="en-US" dirty="0" smtClean="0"/>
              <a:t>love.” </a:t>
            </a:r>
          </a:p>
          <a:p>
            <a:pPr marL="82296" indent="0" algn="r">
              <a:buNone/>
            </a:pPr>
            <a:r>
              <a:rPr lang="en-US" sz="2800" dirty="0" smtClean="0"/>
              <a:t>1 Corinthians 13:13</a:t>
            </a:r>
            <a:endParaRPr lang="en-US" sz="2800" dirty="0"/>
          </a:p>
        </p:txBody>
      </p:sp>
      <p:pic>
        <p:nvPicPr>
          <p:cNvPr id="4098" name="Picture 2" descr="http://cdn2-b.examiner.com/sites/default/files/styles/image_content_width/hash/dd/e4/dde4905bcbe3052e183e6a0083b15fa1.jpg?itok=jBpiRk3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971800"/>
            <a:ext cx="5000625" cy="3333750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549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32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9thavenuecofc.com/wp-content/uploads/2015/06/lov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5274"/>
            <a:ext cx="7820025" cy="625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58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Suffers Long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Love is patient with people. </a:t>
            </a:r>
          </a:p>
          <a:p>
            <a:r>
              <a:rPr lang="en-US" sz="2800" dirty="0" smtClean="0"/>
              <a:t>The ability to survive a personal offense.</a:t>
            </a:r>
          </a:p>
          <a:p>
            <a:r>
              <a:rPr lang="en-US" sz="2800" dirty="0" smtClean="0"/>
              <a:t>To have the power to retaliate, but never consider retaliation as an option.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1535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is Kind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Greek term literally means to show oneself to be useful. </a:t>
            </a:r>
          </a:p>
          <a:p>
            <a:r>
              <a:rPr lang="en-US" sz="2800" dirty="0" smtClean="0"/>
              <a:t>Kindness is the perfect compliment to longsuffering. </a:t>
            </a:r>
          </a:p>
          <a:p>
            <a:pPr lvl="1"/>
            <a:r>
              <a:rPr lang="en-US" sz="2400" dirty="0" smtClean="0"/>
              <a:t>While longsuffering is willing to take anything from anyone, kindness is willing to give anything to meet the needs of others.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154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</a:t>
            </a:r>
            <a:r>
              <a:rPr lang="en-US" dirty="0" smtClean="0"/>
              <a:t>Does </a:t>
            </a:r>
            <a:r>
              <a:rPr lang="en-US" dirty="0" smtClean="0"/>
              <a:t>Not Envy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“is not jealous” </a:t>
            </a:r>
            <a:r>
              <a:rPr lang="en-US" sz="2400" dirty="0" smtClean="0"/>
              <a:t>(NASB)</a:t>
            </a:r>
          </a:p>
          <a:p>
            <a:r>
              <a:rPr lang="en-US" sz="2800" dirty="0" smtClean="0"/>
              <a:t>Greek </a:t>
            </a:r>
            <a:r>
              <a:rPr lang="en-US" sz="2800" dirty="0" smtClean="0"/>
              <a:t>term </a:t>
            </a:r>
            <a:r>
              <a:rPr lang="en-US" sz="2800" dirty="0" smtClean="0"/>
              <a:t>means “to be heated or to boil.”</a:t>
            </a:r>
          </a:p>
          <a:p>
            <a:r>
              <a:rPr lang="en-US" sz="2800" dirty="0" smtClean="0"/>
              <a:t>Love does not “boil over” at the success or advantages of another</a:t>
            </a:r>
            <a:r>
              <a:rPr lang="en-US" sz="2800" dirty="0" smtClean="0"/>
              <a:t>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8251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is Not Arrogant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“love does not parade itself, is not puffed up” </a:t>
            </a:r>
            <a:r>
              <a:rPr lang="en-US" sz="2400" dirty="0" smtClean="0"/>
              <a:t>(NKJV)</a:t>
            </a:r>
          </a:p>
          <a:p>
            <a:r>
              <a:rPr lang="en-US" sz="2800" dirty="0" smtClean="0"/>
              <a:t>“love </a:t>
            </a:r>
            <a:r>
              <a:rPr lang="en-US" sz="2800" dirty="0"/>
              <a:t>does not brag and is not </a:t>
            </a:r>
            <a:r>
              <a:rPr lang="en-US" sz="2800" dirty="0" smtClean="0"/>
              <a:t>arrogant” </a:t>
            </a:r>
            <a:r>
              <a:rPr lang="en-US" sz="2400" dirty="0" smtClean="0"/>
              <a:t>(NASB)</a:t>
            </a:r>
          </a:p>
          <a:p>
            <a:pPr marL="82296" indent="0">
              <a:buNone/>
            </a:pP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756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is Not Rude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“does not behave rudely” </a:t>
            </a:r>
            <a:r>
              <a:rPr lang="en-US" sz="2400" dirty="0" smtClean="0"/>
              <a:t>(NKJV)</a:t>
            </a:r>
          </a:p>
          <a:p>
            <a:r>
              <a:rPr lang="en-US" sz="2800" dirty="0" smtClean="0"/>
              <a:t>“doth </a:t>
            </a:r>
            <a:r>
              <a:rPr lang="en-US" sz="2800" dirty="0"/>
              <a:t>not behave itself </a:t>
            </a:r>
            <a:r>
              <a:rPr lang="en-US" sz="2800" dirty="0" smtClean="0"/>
              <a:t>unseemly” </a:t>
            </a:r>
            <a:r>
              <a:rPr lang="en-US" sz="2400" dirty="0" smtClean="0"/>
              <a:t>(KJV)</a:t>
            </a:r>
          </a:p>
          <a:p>
            <a:r>
              <a:rPr lang="en-US" sz="2800" dirty="0" smtClean="0"/>
              <a:t>“does </a:t>
            </a:r>
            <a:r>
              <a:rPr lang="en-US" sz="2800" dirty="0"/>
              <a:t>not act </a:t>
            </a:r>
            <a:r>
              <a:rPr lang="en-US" sz="2800" dirty="0" smtClean="0"/>
              <a:t>unbecomingly” </a:t>
            </a:r>
            <a:r>
              <a:rPr lang="en-US" sz="2400" dirty="0" smtClean="0"/>
              <a:t>(NASB)</a:t>
            </a:r>
          </a:p>
          <a:p>
            <a:endParaRPr lang="en-US" sz="2800" dirty="0" smtClean="0"/>
          </a:p>
          <a:p>
            <a:r>
              <a:rPr lang="en-US" sz="2800" dirty="0" smtClean="0"/>
              <a:t>ASCHEMONEO – to act against the scheme.</a:t>
            </a:r>
          </a:p>
          <a:p>
            <a:r>
              <a:rPr lang="en-US" sz="2800" dirty="0" smtClean="0"/>
              <a:t>To go against what is accepted, to stick out, to be inappropriate. </a:t>
            </a:r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7117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Love Does Not Seek Its 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Love considers the wants and needs of others.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208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Love is Not Provoked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PAROXUNO –  to spur on, to stimulate,            to stir to anger. 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Love does not walk around with a chip on its shoulder. It does not look for reasons to become upset or irritated at personal offenses.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1208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421</Words>
  <Application>Microsoft Office PowerPoint</Application>
  <PresentationFormat>On-screen Show (4:3)</PresentationFormat>
  <Paragraphs>51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Solstice</vt:lpstr>
      <vt:lpstr>PowerPoint Presentation</vt:lpstr>
      <vt:lpstr>PowerPoint Presentation</vt:lpstr>
      <vt:lpstr>Love Suffers Long</vt:lpstr>
      <vt:lpstr>Love is Kind</vt:lpstr>
      <vt:lpstr>Love Does Not Envy</vt:lpstr>
      <vt:lpstr>Love is Not Arrogant</vt:lpstr>
      <vt:lpstr>Love is Not Rude</vt:lpstr>
      <vt:lpstr>Love Does Not Seek Its Own</vt:lpstr>
      <vt:lpstr>Love is Not Provoked</vt:lpstr>
      <vt:lpstr>Love Thinks No Evil</vt:lpstr>
      <vt:lpstr>Love Does Not Rejoice In Iniquity, But Rejoices in the Truth</vt:lpstr>
      <vt:lpstr>Love…</vt:lpstr>
      <vt:lpstr>Love…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Greatest of These Is Love</dc:title>
  <dc:creator>Heath</dc:creator>
  <cp:lastModifiedBy>Heath</cp:lastModifiedBy>
  <cp:revision>11</cp:revision>
  <dcterms:created xsi:type="dcterms:W3CDTF">2015-08-22T10:18:45Z</dcterms:created>
  <dcterms:modified xsi:type="dcterms:W3CDTF">2015-08-23T10:37:42Z</dcterms:modified>
</cp:coreProperties>
</file>