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87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7640-19D5-42F3-845E-7900C3D48F0D}" type="datetimeFigureOut">
              <a:rPr lang="en-US" smtClean="0"/>
              <a:t>8/16/2015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25566-34D9-4ABE-876B-90BC10F6C0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747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7640-19D5-42F3-845E-7900C3D48F0D}" type="datetimeFigureOut">
              <a:rPr lang="en-US" smtClean="0"/>
              <a:t>8/16/2015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25566-34D9-4ABE-876B-90BC10F6C0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021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7640-19D5-42F3-845E-7900C3D48F0D}" type="datetimeFigureOut">
              <a:rPr lang="en-US" smtClean="0"/>
              <a:t>8/16/2015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25566-34D9-4ABE-876B-90BC10F6C0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5716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7640-19D5-42F3-845E-7900C3D48F0D}" type="datetimeFigureOut">
              <a:rPr lang="en-US" smtClean="0"/>
              <a:t>8/16/2015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25566-34D9-4ABE-876B-90BC10F6C0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472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7640-19D5-42F3-845E-7900C3D48F0D}" type="datetimeFigureOut">
              <a:rPr lang="en-US" smtClean="0"/>
              <a:t>8/16/2015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25566-34D9-4ABE-876B-90BC10F6C0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032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7640-19D5-42F3-845E-7900C3D48F0D}" type="datetimeFigureOut">
              <a:rPr lang="en-US" smtClean="0"/>
              <a:t>8/16/2015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25566-34D9-4ABE-876B-90BC10F6C0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271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7640-19D5-42F3-845E-7900C3D48F0D}" type="datetimeFigureOut">
              <a:rPr lang="en-US" smtClean="0"/>
              <a:t>8/16/2015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25566-34D9-4ABE-876B-90BC10F6C0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969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7640-19D5-42F3-845E-7900C3D48F0D}" type="datetimeFigureOut">
              <a:rPr lang="en-US" smtClean="0"/>
              <a:t>8/16/2015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25566-34D9-4ABE-876B-90BC10F6C0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4283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7640-19D5-42F3-845E-7900C3D48F0D}" type="datetimeFigureOut">
              <a:rPr lang="en-US" smtClean="0"/>
              <a:t>8/16/2015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25566-34D9-4ABE-876B-90BC10F6C0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080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7640-19D5-42F3-845E-7900C3D48F0D}" type="datetimeFigureOut">
              <a:rPr lang="en-US" smtClean="0"/>
              <a:t>8/16/2015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25566-34D9-4ABE-876B-90BC10F6C0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656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7640-19D5-42F3-845E-7900C3D48F0D}" type="datetimeFigureOut">
              <a:rPr lang="en-US" smtClean="0"/>
              <a:t>8/16/2015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25566-34D9-4ABE-876B-90BC10F6C0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145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7640-19D5-42F3-845E-7900C3D48F0D}" type="datetimeFigureOut">
              <a:rPr lang="en-US" smtClean="0"/>
              <a:t>8/16/2015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25566-34D9-4ABE-876B-90BC10F6C0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675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F27640-19D5-42F3-845E-7900C3D48F0D}" type="datetimeFigureOut">
              <a:rPr lang="en-US" smtClean="0"/>
              <a:t>8/16/2015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825566-34D9-4ABE-876B-90BC10F6C0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0997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baseline="0" dirty="0" smtClean="0">
                <a:solidFill>
                  <a:srgbClr val="365F91"/>
                </a:solidFill>
                <a:latin typeface="Cambria"/>
              </a:rPr>
              <a:t>Unity</a:t>
            </a:r>
            <a:endParaRPr lang="en-US" b="1" i="0" u="none" strike="noStrike" baseline="0" dirty="0" smtClean="0">
              <a:solidFill>
                <a:srgbClr val="365F91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R="0" lvl="0" rtl="0"/>
            <a:r>
              <a:rPr lang="en-US" sz="3600" dirty="0"/>
              <a:t>Psalms 133 Behold, how good and how pleasant it is For brethren to dwell together in unity! </a:t>
            </a:r>
          </a:p>
          <a:p>
            <a:pPr lvl="1"/>
            <a:r>
              <a:rPr lang="en-US" sz="3600" dirty="0"/>
              <a:t>Jesus prayed for it</a:t>
            </a:r>
          </a:p>
          <a:p>
            <a:pPr lvl="1"/>
            <a:r>
              <a:rPr lang="en-US" sz="3600" dirty="0"/>
              <a:t>Paul commanded it to the Philippians</a:t>
            </a:r>
          </a:p>
          <a:p>
            <a:pPr lvl="1"/>
            <a:r>
              <a:rPr lang="en-US" sz="3600" dirty="0"/>
              <a:t>Paul commanded it to the Thessalonians</a:t>
            </a:r>
          </a:p>
        </p:txBody>
      </p:sp>
    </p:spTree>
    <p:extLst>
      <p:ext uri="{BB962C8B-B14F-4D97-AF65-F5344CB8AC3E}">
        <p14:creationId xmlns:p14="http://schemas.microsoft.com/office/powerpoint/2010/main" val="89023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en-US" b="1" i="0" u="none" strike="noStrike" baseline="0" dirty="0" smtClean="0">
                <a:solidFill>
                  <a:srgbClr val="365F91"/>
                </a:solidFill>
                <a:latin typeface="Cambria"/>
              </a:rPr>
              <a:t>Man’s Part</a:t>
            </a:r>
            <a:endParaRPr lang="en-US" b="1" i="0" u="none" strike="noStrike" baseline="0" dirty="0" smtClean="0">
              <a:solidFill>
                <a:srgbClr val="365F91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R="0" lvl="0" rtl="0"/>
            <a:r>
              <a:rPr lang="en-US" sz="3600" dirty="0"/>
              <a:t>A worthy </a:t>
            </a:r>
            <a:r>
              <a:rPr lang="en-US" sz="3600" dirty="0" smtClean="0"/>
              <a:t>Walk</a:t>
            </a:r>
            <a:endParaRPr lang="en-US" sz="3600" dirty="0"/>
          </a:p>
          <a:p>
            <a:pPr marR="0" lvl="1" rtl="0"/>
            <a:r>
              <a:rPr lang="en-US" sz="3600" dirty="0"/>
              <a:t>With all lowliness and gentleness</a:t>
            </a:r>
          </a:p>
          <a:p>
            <a:pPr marR="0" lvl="1" rtl="0"/>
            <a:r>
              <a:rPr lang="en-US" sz="3600" dirty="0"/>
              <a:t>With longsuffering</a:t>
            </a:r>
          </a:p>
          <a:p>
            <a:pPr marR="0" lvl="1" rtl="0"/>
            <a:r>
              <a:rPr lang="en-US" sz="3600" dirty="0"/>
              <a:t>Bearing with one another in love</a:t>
            </a:r>
          </a:p>
          <a:p>
            <a:pPr marR="0" lvl="1" rtl="0"/>
            <a:r>
              <a:rPr lang="en-US" sz="3600" dirty="0"/>
              <a:t>Endeavoring to keep the unity of the Spirit in the bond of peace. </a:t>
            </a:r>
          </a:p>
        </p:txBody>
      </p:sp>
    </p:spTree>
    <p:extLst>
      <p:ext uri="{BB962C8B-B14F-4D97-AF65-F5344CB8AC3E}">
        <p14:creationId xmlns:p14="http://schemas.microsoft.com/office/powerpoint/2010/main" val="3172376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0" u="none" strike="noStrike" baseline="0" dirty="0" smtClean="0">
                <a:solidFill>
                  <a:srgbClr val="365F91"/>
                </a:solidFill>
                <a:latin typeface="Cambria"/>
              </a:rPr>
              <a:t>God’s Part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sz="3600" dirty="0"/>
              <a:t>There is </a:t>
            </a:r>
          </a:p>
          <a:p>
            <a:pPr lvl="1"/>
            <a:r>
              <a:rPr lang="en-US" sz="3600" dirty="0"/>
              <a:t>one body </a:t>
            </a:r>
          </a:p>
          <a:p>
            <a:pPr lvl="1"/>
            <a:r>
              <a:rPr lang="en-US" sz="3600" dirty="0"/>
              <a:t>one Spirit</a:t>
            </a:r>
          </a:p>
          <a:p>
            <a:pPr lvl="1"/>
            <a:r>
              <a:rPr lang="en-US" sz="3600" dirty="0"/>
              <a:t>one hope </a:t>
            </a:r>
          </a:p>
          <a:p>
            <a:pPr lvl="1"/>
            <a:r>
              <a:rPr lang="en-US" sz="3600" dirty="0"/>
              <a:t>one </a:t>
            </a:r>
            <a:r>
              <a:rPr lang="en-US" sz="3600" dirty="0" smtClean="0"/>
              <a:t>Lord</a:t>
            </a:r>
            <a:endParaRPr lang="en-US" sz="3600" dirty="0"/>
          </a:p>
          <a:p>
            <a:pPr lvl="1"/>
            <a:r>
              <a:rPr lang="en-US" sz="3600" dirty="0"/>
              <a:t>one faith </a:t>
            </a:r>
          </a:p>
          <a:p>
            <a:pPr lvl="1"/>
            <a:r>
              <a:rPr lang="en-US" sz="3600" dirty="0"/>
              <a:t>one baptism </a:t>
            </a:r>
          </a:p>
          <a:p>
            <a:pPr lvl="1"/>
            <a:r>
              <a:rPr lang="en-US" sz="3600" dirty="0"/>
              <a:t>one God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17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baseline="0" dirty="0" smtClean="0">
                <a:solidFill>
                  <a:srgbClr val="365F91"/>
                </a:solidFill>
                <a:latin typeface="Cambria"/>
              </a:rPr>
              <a:t>It happened at Corinth</a:t>
            </a:r>
            <a:endParaRPr lang="en-US" b="1" i="0" u="none" strike="noStrike" baseline="0" dirty="0" smtClean="0">
              <a:solidFill>
                <a:srgbClr val="365F91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R="0" lvl="0" rtl="0"/>
            <a:r>
              <a:rPr lang="en-US" sz="3600" dirty="0"/>
              <a:t>1 Cor 1:10-12 </a:t>
            </a:r>
          </a:p>
          <a:p>
            <a:pPr marR="0" lvl="0" rtl="0"/>
            <a:r>
              <a:rPr lang="en-US" sz="3600" dirty="0"/>
              <a:t>1 Cor 3:3-4 </a:t>
            </a:r>
          </a:p>
          <a:p>
            <a:pPr marR="0" lvl="0" rtl="0"/>
            <a:r>
              <a:rPr lang="en-US" sz="3600" dirty="0"/>
              <a:t>1 Cor 4:7 </a:t>
            </a:r>
            <a:endParaRPr lang="en-US" sz="3600" dirty="0" smtClean="0"/>
          </a:p>
          <a:p>
            <a:pPr lvl="2"/>
            <a:r>
              <a:rPr lang="en-US" sz="3600" dirty="0" smtClean="0"/>
              <a:t>Paul </a:t>
            </a:r>
            <a:r>
              <a:rPr lang="en-US" sz="3600" dirty="0"/>
              <a:t>did not approve he taught the same in every church.</a:t>
            </a:r>
          </a:p>
          <a:p>
            <a:pPr lvl="2"/>
            <a:r>
              <a:rPr lang="en-US" sz="3600" dirty="0"/>
              <a:t>Paul Pleaded </a:t>
            </a:r>
            <a:r>
              <a:rPr lang="en-US" sz="3600" dirty="0" smtClean="0"/>
              <a:t>for unity not </a:t>
            </a:r>
            <a:r>
              <a:rPr lang="en-US" sz="3600" dirty="0"/>
              <a:t>diversity</a:t>
            </a:r>
          </a:p>
        </p:txBody>
      </p:sp>
    </p:spTree>
    <p:extLst>
      <p:ext uri="{BB962C8B-B14F-4D97-AF65-F5344CB8AC3E}">
        <p14:creationId xmlns:p14="http://schemas.microsoft.com/office/powerpoint/2010/main" val="2347769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117</Words>
  <Application>Microsoft Office PowerPoint</Application>
  <PresentationFormat>On-screen Show (4:3)</PresentationFormat>
  <Paragraphs>26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Unity</vt:lpstr>
      <vt:lpstr>Man’s Part</vt:lpstr>
      <vt:lpstr>God’s Part</vt:lpstr>
      <vt:lpstr>It happened at Corinth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Unity</dc:title>
  <dc:creator>Becky</dc:creator>
  <cp:lastModifiedBy>Becky</cp:lastModifiedBy>
  <cp:revision>4</cp:revision>
  <dcterms:created xsi:type="dcterms:W3CDTF">2015-08-16T03:44:30Z</dcterms:created>
  <dcterms:modified xsi:type="dcterms:W3CDTF">2015-08-16T04:21:20Z</dcterms:modified>
</cp:coreProperties>
</file>