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5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4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03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7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0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7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2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8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08BE9B-69DA-4020-9A9E-1327B63834F7}" type="datetimeFigureOut">
              <a:rPr lang="en-US" smtClean="0"/>
              <a:t>8/8/2015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99C8145-2C9C-48D4-80DD-638D45C477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0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84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Word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Psalm 119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14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“For </a:t>
            </a:r>
            <a:r>
              <a:rPr lang="en-US" sz="2800" dirty="0">
                <a:solidFill>
                  <a:schemeClr val="tx1"/>
                </a:solidFill>
              </a:rPr>
              <a:t>ever, O Lord, thy word is settled in </a:t>
            </a:r>
            <a:r>
              <a:rPr lang="en-US" sz="2800" dirty="0" smtClean="0">
                <a:solidFill>
                  <a:schemeClr val="tx1"/>
                </a:solidFill>
              </a:rPr>
              <a:t>heaven” (v. 89).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God’s word will stand forever.</a:t>
            </a:r>
          </a:p>
          <a:p>
            <a:pPr marL="411480" lvl="1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“Heaven </a:t>
            </a:r>
            <a:r>
              <a:rPr lang="en-US" sz="2600" dirty="0">
                <a:solidFill>
                  <a:schemeClr val="tx1"/>
                </a:solidFill>
              </a:rPr>
              <a:t>and earth shall pass away, but my words shall not pass </a:t>
            </a:r>
            <a:r>
              <a:rPr lang="en-US" sz="2600" dirty="0" smtClean="0">
                <a:solidFill>
                  <a:schemeClr val="tx1"/>
                </a:solidFill>
              </a:rPr>
              <a:t>away” (Matt. 24:35).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God’s Word is Eternal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9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“Thou </a:t>
            </a:r>
            <a:r>
              <a:rPr lang="en-US" sz="2800" dirty="0">
                <a:solidFill>
                  <a:schemeClr val="tx1"/>
                </a:solidFill>
              </a:rPr>
              <a:t>art near, O Lord; and all thy commandments are </a:t>
            </a:r>
            <a:r>
              <a:rPr lang="en-US" sz="2800" dirty="0" smtClean="0">
                <a:solidFill>
                  <a:schemeClr val="tx1"/>
                </a:solidFill>
              </a:rPr>
              <a:t>truth” (v. 151).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“Thy </a:t>
            </a:r>
            <a:r>
              <a:rPr lang="en-US" sz="2800" dirty="0">
                <a:solidFill>
                  <a:schemeClr val="tx1"/>
                </a:solidFill>
              </a:rPr>
              <a:t>word is true from the beginning: and every one of thy righteous judgments </a:t>
            </a:r>
            <a:r>
              <a:rPr lang="en-US" sz="2800" dirty="0" err="1">
                <a:solidFill>
                  <a:schemeClr val="tx1"/>
                </a:solidFill>
              </a:rPr>
              <a:t>endureth</a:t>
            </a:r>
            <a:r>
              <a:rPr lang="en-US" sz="2800" dirty="0">
                <a:solidFill>
                  <a:schemeClr val="tx1"/>
                </a:solidFill>
              </a:rPr>
              <a:t> for </a:t>
            </a:r>
            <a:r>
              <a:rPr lang="en-US" sz="2800" dirty="0" smtClean="0">
                <a:solidFill>
                  <a:schemeClr val="tx1"/>
                </a:solidFill>
              </a:rPr>
              <a:t>ever” (v. 160).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God’s Word is Truth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7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“Therefore </a:t>
            </a:r>
            <a:r>
              <a:rPr lang="en-US" sz="2800" dirty="0">
                <a:solidFill>
                  <a:schemeClr val="tx1"/>
                </a:solidFill>
              </a:rPr>
              <a:t>I esteem all thy precepts concerning all things to be right; </a:t>
            </a:r>
            <a:r>
              <a:rPr lang="en-US" sz="2800" dirty="0" smtClean="0">
                <a:solidFill>
                  <a:schemeClr val="tx1"/>
                </a:solidFill>
              </a:rPr>
              <a:t>                     and </a:t>
            </a:r>
            <a:r>
              <a:rPr lang="en-US" sz="2800" dirty="0">
                <a:solidFill>
                  <a:schemeClr val="tx1"/>
                </a:solidFill>
              </a:rPr>
              <a:t>I hate every false </a:t>
            </a:r>
            <a:r>
              <a:rPr lang="en-US" sz="2800" dirty="0" smtClean="0">
                <a:solidFill>
                  <a:schemeClr val="tx1"/>
                </a:solidFill>
              </a:rPr>
              <a:t>way” (v. 128).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God’s Word is Right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7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“Thy </a:t>
            </a:r>
            <a:r>
              <a:rPr lang="en-US" sz="2800" dirty="0">
                <a:solidFill>
                  <a:schemeClr val="tx1"/>
                </a:solidFill>
              </a:rPr>
              <a:t>word is a lamp unto my feet, </a:t>
            </a:r>
            <a:r>
              <a:rPr lang="en-US" sz="2800" dirty="0" smtClean="0">
                <a:solidFill>
                  <a:schemeClr val="tx1"/>
                </a:solidFill>
              </a:rPr>
              <a:t>                 and </a:t>
            </a:r>
            <a:r>
              <a:rPr lang="en-US" sz="2800" dirty="0">
                <a:solidFill>
                  <a:schemeClr val="tx1"/>
                </a:solidFill>
              </a:rPr>
              <a:t>a light unto my </a:t>
            </a:r>
            <a:r>
              <a:rPr lang="en-US" sz="2800" dirty="0" smtClean="0">
                <a:solidFill>
                  <a:schemeClr val="tx1"/>
                </a:solidFill>
              </a:rPr>
              <a:t>path” (v. 105).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“Order </a:t>
            </a:r>
            <a:r>
              <a:rPr lang="en-US" sz="2800" dirty="0">
                <a:solidFill>
                  <a:schemeClr val="tx1"/>
                </a:solidFill>
              </a:rPr>
              <a:t>my steps in thy word: and let not any iniquity have dominion over </a:t>
            </a:r>
            <a:r>
              <a:rPr lang="en-US" sz="2800" dirty="0" smtClean="0">
                <a:solidFill>
                  <a:schemeClr val="tx1"/>
                </a:solidFill>
              </a:rPr>
              <a:t>me” (v. 133).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God’s Word Guides and Enlightens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3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Thou </a:t>
            </a:r>
            <a:r>
              <a:rPr lang="en-US" sz="2800" dirty="0">
                <a:solidFill>
                  <a:schemeClr val="tx1"/>
                </a:solidFill>
              </a:rPr>
              <a:t>through thy commandments hast made me wiser than mine enemies: for they are ever with 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 </a:t>
            </a:r>
            <a:r>
              <a:rPr lang="en-US" sz="2800" dirty="0">
                <a:solidFill>
                  <a:schemeClr val="tx1"/>
                </a:solidFill>
              </a:rPr>
              <a:t>have more understanding than all my teachers: for thy testimonies are my meditation.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 </a:t>
            </a:r>
            <a:r>
              <a:rPr lang="en-US" sz="2800" dirty="0">
                <a:solidFill>
                  <a:schemeClr val="tx1"/>
                </a:solidFill>
              </a:rPr>
              <a:t>understand more than the ancients, because I keep thy </a:t>
            </a:r>
            <a:r>
              <a:rPr lang="en-US" sz="2800" dirty="0" smtClean="0">
                <a:solidFill>
                  <a:schemeClr val="tx1"/>
                </a:solidFill>
              </a:rPr>
              <a:t>precepts.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Psalm 119:98-100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God’s Word Guides and Enlightens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85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Lord</a:t>
            </a:r>
            <a:r>
              <a:rPr lang="en-US" sz="2800" dirty="0">
                <a:solidFill>
                  <a:schemeClr val="tx1"/>
                </a:solidFill>
              </a:rPr>
              <a:t>, I have hoped for thy salvation, and done thy commandments.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My </a:t>
            </a:r>
            <a:r>
              <a:rPr lang="en-US" sz="2800" dirty="0">
                <a:solidFill>
                  <a:schemeClr val="tx1"/>
                </a:solidFill>
              </a:rPr>
              <a:t>soul hath kept thy testimonies; and I love them exceedingly.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 </a:t>
            </a:r>
            <a:r>
              <a:rPr lang="en-US" sz="2800" dirty="0">
                <a:solidFill>
                  <a:schemeClr val="tx1"/>
                </a:solidFill>
              </a:rPr>
              <a:t>have kept thy precepts and thy testimonies: for all my ways are before </a:t>
            </a:r>
            <a:r>
              <a:rPr lang="en-US" sz="2800" dirty="0" smtClean="0">
                <a:solidFill>
                  <a:schemeClr val="tx1"/>
                </a:solidFill>
              </a:rPr>
              <a:t>thee.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Psalm 119:166-168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accent1"/>
                </a:solidFill>
              </a:rPr>
              <a:t>God’s Word Gives Salvation</a:t>
            </a:r>
            <a:endParaRPr lang="en-US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2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Is Eternal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Is the Truth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Is Right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Guides and Enlightens</a:t>
            </a:r>
          </a:p>
          <a:p>
            <a:pPr marL="457200" indent="-457200">
              <a:buClrTx/>
              <a:buSzPct val="9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tx1"/>
                </a:solidFill>
              </a:rPr>
              <a:t>Gives Us Our Salvation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Word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9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Hardcover</vt:lpstr>
      <vt:lpstr>PowerPoint Presentation</vt:lpstr>
      <vt:lpstr>The Word of God</vt:lpstr>
      <vt:lpstr>God’s Word is Eternal</vt:lpstr>
      <vt:lpstr>God’s Word is Truth</vt:lpstr>
      <vt:lpstr>God’s Word is Right</vt:lpstr>
      <vt:lpstr>God’s Word Guides and Enlightens</vt:lpstr>
      <vt:lpstr>God’s Word Guides and Enlightens</vt:lpstr>
      <vt:lpstr>God’s Word Gives Salvation</vt:lpstr>
      <vt:lpstr>The Word of God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7</cp:revision>
  <dcterms:created xsi:type="dcterms:W3CDTF">2015-08-07T01:23:49Z</dcterms:created>
  <dcterms:modified xsi:type="dcterms:W3CDTF">2015-08-08T13:28:08Z</dcterms:modified>
</cp:coreProperties>
</file>