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9" r:id="rId5"/>
    <p:sldId id="260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9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02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53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0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6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7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0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8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0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0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3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749C495-4D22-478F-9FD2-76AAA8796B9E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64AD4B-1378-41A3-9FB4-89CC476333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93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Hannah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A Faith That Remains Faithful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9551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Hannah’s Sorrows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She was barren.</a:t>
            </a:r>
          </a:p>
          <a:p>
            <a:pPr lvl="1"/>
            <a:r>
              <a:rPr lang="en-US" sz="2500" dirty="0" smtClean="0"/>
              <a:t>Was considered a great reproach upon a woman and a family (Luke 1:25).</a:t>
            </a:r>
          </a:p>
          <a:p>
            <a:r>
              <a:rPr lang="en-US" sz="2800" dirty="0" smtClean="0"/>
              <a:t>She was provoked by her rival.</a:t>
            </a:r>
          </a:p>
          <a:p>
            <a:pPr lvl="1"/>
            <a:r>
              <a:rPr lang="en-US" sz="2500" dirty="0" smtClean="0"/>
              <a:t>Hannah was miserable, she wept and did not eat.</a:t>
            </a:r>
          </a:p>
          <a:p>
            <a:r>
              <a:rPr lang="en-US" sz="2800" dirty="0" smtClean="0"/>
              <a:t>Her husband could not help the situation. </a:t>
            </a:r>
          </a:p>
          <a:p>
            <a:pPr lvl="1"/>
            <a:r>
              <a:rPr lang="en-US" sz="2500" dirty="0" smtClean="0"/>
              <a:t>He could not comfort her, and actually made the problem worse. </a:t>
            </a:r>
            <a:endParaRPr lang="en-US" sz="2500" dirty="0"/>
          </a:p>
        </p:txBody>
      </p:sp>
      <p:sp>
        <p:nvSpPr>
          <p:cNvPr id="4" name="Rounded Rectangle 3"/>
          <p:cNvSpPr/>
          <p:nvPr/>
        </p:nvSpPr>
        <p:spPr>
          <a:xfrm>
            <a:off x="4724400" y="5791200"/>
            <a:ext cx="3733800" cy="914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598679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1 Sam. 1:1-8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3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Hannah’s Prayer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humbled herself before God.</a:t>
            </a:r>
          </a:p>
          <a:p>
            <a:pPr lvl="1"/>
            <a:r>
              <a:rPr lang="en-US" dirty="0" smtClean="0"/>
              <a:t>Faith gives us confidence, but it will always cause us to be humble before God (1 Pet. 5:5-6). </a:t>
            </a:r>
          </a:p>
          <a:p>
            <a:r>
              <a:rPr lang="en-US" dirty="0" smtClean="0"/>
              <a:t>She made mention of her affliction.</a:t>
            </a:r>
          </a:p>
          <a:p>
            <a:pPr lvl="1"/>
            <a:r>
              <a:rPr lang="en-US" dirty="0" smtClean="0"/>
              <a:t>She cast her cares upon God (1 Pet. 5:7). </a:t>
            </a:r>
          </a:p>
          <a:p>
            <a:r>
              <a:rPr lang="en-US" dirty="0" smtClean="0"/>
              <a:t>She made a request of God.</a:t>
            </a:r>
          </a:p>
          <a:p>
            <a:pPr lvl="1"/>
            <a:r>
              <a:rPr lang="en-US" dirty="0" smtClean="0"/>
              <a:t>She asked God to give her a male child.</a:t>
            </a:r>
          </a:p>
          <a:p>
            <a:r>
              <a:rPr lang="en-US" dirty="0" smtClean="0"/>
              <a:t>She made a vow to God. </a:t>
            </a:r>
          </a:p>
          <a:p>
            <a:pPr lvl="1"/>
            <a:r>
              <a:rPr lang="en-US" dirty="0" smtClean="0"/>
              <a:t>If he did so, she would give the child to the Lord all the days of his life.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24400" y="5791200"/>
            <a:ext cx="3733800" cy="914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598679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1 Sam. 1:10-11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8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Hannah’s faithfulness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names the child “Samuel” which means “Heard of God.”</a:t>
            </a:r>
          </a:p>
          <a:p>
            <a:r>
              <a:rPr lang="en-US" dirty="0" smtClean="0"/>
              <a:t>When he is weaned, she takes the child to the Tabernacle and leaves him in the care of Eli, the High Priest. </a:t>
            </a:r>
          </a:p>
          <a:p>
            <a:pPr marL="0" indent="0">
              <a:buNone/>
            </a:pPr>
            <a:endParaRPr lang="en-US" sz="900" dirty="0" smtClean="0"/>
          </a:p>
          <a:p>
            <a:r>
              <a:rPr lang="en-US" dirty="0" smtClean="0"/>
              <a:t>Hannah’s great faith is expressed in her faithfulness. She kept her word, even when it cost her dearly to do so.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24400" y="5791200"/>
            <a:ext cx="3733800" cy="914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598679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1 Sam. 1:19-28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8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Our faithfulness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God takes our word very seriously!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r>
              <a:rPr lang="en-US" dirty="0" smtClean="0"/>
              <a:t>Under the Law of Moses, a vow was considered a sacred and binding promise –    it had to be kept.</a:t>
            </a:r>
          </a:p>
          <a:p>
            <a:pPr lvl="1"/>
            <a:r>
              <a:rPr lang="en-US" dirty="0" smtClean="0"/>
              <a:t>Deut. 23:21-23; Eccl. 5:4-5; Ps. 66:13-14</a:t>
            </a:r>
          </a:p>
          <a:p>
            <a:r>
              <a:rPr lang="en-US" dirty="0" smtClean="0"/>
              <a:t>Jesus and James instruct us to be people of our word.</a:t>
            </a:r>
          </a:p>
          <a:p>
            <a:pPr lvl="1"/>
            <a:r>
              <a:rPr lang="en-US" dirty="0" smtClean="0"/>
              <a:t>Matt. 5:33-37; James 5:12</a:t>
            </a:r>
          </a:p>
          <a:p>
            <a:r>
              <a:rPr lang="en-US" dirty="0" smtClean="0"/>
              <a:t>Faithfulness is a part of the Fruit of the Spirit, a part of our life </a:t>
            </a:r>
            <a:r>
              <a:rPr lang="en-US" sz="2300" dirty="0" smtClean="0">
                <a:solidFill>
                  <a:schemeClr val="bg1">
                    <a:lumMod val="50000"/>
                  </a:schemeClr>
                </a:solidFill>
              </a:rPr>
              <a:t>- Gal. 5:22-23</a:t>
            </a: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11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56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316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Opulent</vt:lpstr>
      <vt:lpstr>PowerPoint Presentation</vt:lpstr>
      <vt:lpstr>Hannah</vt:lpstr>
      <vt:lpstr>Hannah’s Sorrows </vt:lpstr>
      <vt:lpstr>Hannah’s Prayer</vt:lpstr>
      <vt:lpstr>Hannah’s faithfulness </vt:lpstr>
      <vt:lpstr>Our faithfulness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Hannah</dc:title>
  <dc:creator>Heath</dc:creator>
  <cp:lastModifiedBy>Heath</cp:lastModifiedBy>
  <cp:revision>6</cp:revision>
  <dcterms:created xsi:type="dcterms:W3CDTF">2015-08-07T01:19:57Z</dcterms:created>
  <dcterms:modified xsi:type="dcterms:W3CDTF">2015-08-08T13:27:59Z</dcterms:modified>
</cp:coreProperties>
</file>