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6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9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8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1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2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7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2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6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F3C3E-3592-40FB-A152-3D956EBB563E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3FC0B-337C-4040-9EC8-6290F6E87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03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amazonaws.com/churchplantmedia-cms/heartland_worship_center_paducah_ky/philippians-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312"/>
            <a:ext cx="9143999" cy="5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117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Jesus in the Book of Philippians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Christ is my PURPOSE</a:t>
            </a:r>
            <a:r>
              <a:rPr lang="en-US" b="1" dirty="0" smtClean="0">
                <a:solidFill>
                  <a:schemeClr val="bg1"/>
                </a:solidFill>
              </a:rPr>
              <a:t>	1:21-24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Christ is my PATTERN</a:t>
            </a:r>
            <a:r>
              <a:rPr lang="en-US" b="1" dirty="0" smtClean="0">
                <a:solidFill>
                  <a:schemeClr val="bg1"/>
                </a:solidFill>
              </a:rPr>
              <a:t>	2:5-8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Christ is my PRIZE</a:t>
            </a:r>
            <a:r>
              <a:rPr lang="en-US" b="1" dirty="0" smtClean="0">
                <a:solidFill>
                  <a:schemeClr val="bg1"/>
                </a:solidFill>
              </a:rPr>
              <a:t>		3:12-14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Christ is my POWER</a:t>
            </a:r>
            <a:r>
              <a:rPr lang="en-US" b="1" dirty="0" smtClean="0">
                <a:solidFill>
                  <a:schemeClr val="bg1"/>
                </a:solidFill>
              </a:rPr>
              <a:t>		4:11-13</a:t>
            </a:r>
          </a:p>
        </p:txBody>
      </p:sp>
    </p:spTree>
    <p:extLst>
      <p:ext uri="{BB962C8B-B14F-4D97-AF65-F5344CB8AC3E}">
        <p14:creationId xmlns:p14="http://schemas.microsoft.com/office/powerpoint/2010/main" val="2403313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Jesus in the Book of Philippians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Christ is my PURPOSE</a:t>
            </a:r>
            <a:r>
              <a:rPr lang="en-US" b="1" dirty="0" smtClean="0">
                <a:solidFill>
                  <a:schemeClr val="bg1"/>
                </a:solidFill>
              </a:rPr>
              <a:t>	1:21-24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Christ is my PATTERN</a:t>
            </a:r>
            <a:r>
              <a:rPr lang="en-US" b="1" dirty="0" smtClean="0">
                <a:solidFill>
                  <a:schemeClr val="bg1"/>
                </a:solidFill>
              </a:rPr>
              <a:t>	2:5-8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Christ is my PRIZE</a:t>
            </a:r>
            <a:r>
              <a:rPr lang="en-US" b="1" dirty="0" smtClean="0">
                <a:solidFill>
                  <a:schemeClr val="bg1"/>
                </a:solidFill>
              </a:rPr>
              <a:t>		3:12-14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Christ is my POWER</a:t>
            </a:r>
            <a:r>
              <a:rPr lang="en-US" b="1" dirty="0" smtClean="0">
                <a:solidFill>
                  <a:schemeClr val="bg1"/>
                </a:solidFill>
              </a:rPr>
              <a:t>		4:11-13</a:t>
            </a:r>
          </a:p>
        </p:txBody>
      </p:sp>
      <p:sp>
        <p:nvSpPr>
          <p:cNvPr id="4" name="Oval 3"/>
          <p:cNvSpPr/>
          <p:nvPr/>
        </p:nvSpPr>
        <p:spPr>
          <a:xfrm>
            <a:off x="1333500" y="4502727"/>
            <a:ext cx="6400800" cy="21336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4962435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Have you made Jesus Christ your “All in All”?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60658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940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Jesus in the Book of Philippians</vt:lpstr>
      <vt:lpstr>Jesus in the Book of Philippians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2</cp:revision>
  <dcterms:created xsi:type="dcterms:W3CDTF">2015-08-01T15:19:22Z</dcterms:created>
  <dcterms:modified xsi:type="dcterms:W3CDTF">2015-08-01T15:29:46Z</dcterms:modified>
</cp:coreProperties>
</file>