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1" r:id="rId4"/>
    <p:sldId id="262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4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6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2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3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4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2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01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9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5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2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26DA4-7303-4D36-8F94-7514EC0A6108}" type="datetimeFigureOut">
              <a:rPr lang="en-US" smtClean="0"/>
              <a:t>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BA17B-1B60-418F-A54E-57167C64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22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67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russiatrek.org/blog/wp-content/uploads/2013/05/beautiful-scenery-of-the-mountain-ingushetia-russia-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67" b="212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>
                <a:ln w="2857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Psalm 104</a:t>
            </a:r>
            <a:endParaRPr lang="en-US" sz="8000" b="1" dirty="0">
              <a:ln w="28575" cmpd="sng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624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8000">
              <a:srgbClr val="9CB86E"/>
            </a:gs>
            <a:gs pos="100000">
              <a:srgbClr val="156B1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Psalm 104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Creator and His Glory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/>
              <a:t>vs. 1-4</a:t>
            </a:r>
          </a:p>
          <a:p>
            <a:r>
              <a:rPr lang="en-US" b="1" dirty="0" smtClean="0"/>
              <a:t>The Establishment of the Earth </a:t>
            </a:r>
            <a:r>
              <a:rPr lang="en-US" dirty="0" smtClean="0"/>
              <a:t>- vs. 5-9</a:t>
            </a:r>
          </a:p>
          <a:p>
            <a:r>
              <a:rPr lang="en-US" b="1" dirty="0" smtClean="0"/>
              <a:t>God’s Abundant Provision </a:t>
            </a:r>
            <a:r>
              <a:rPr lang="en-US" dirty="0" smtClean="0"/>
              <a:t>- vs. 10-18</a:t>
            </a:r>
          </a:p>
          <a:p>
            <a:r>
              <a:rPr lang="en-US" b="1" dirty="0" smtClean="0"/>
              <a:t>Day and Night </a:t>
            </a:r>
            <a:r>
              <a:rPr lang="en-US" dirty="0" smtClean="0"/>
              <a:t>- vs. 19-23</a:t>
            </a:r>
          </a:p>
          <a:p>
            <a:r>
              <a:rPr lang="en-US" b="1" dirty="0" smtClean="0"/>
              <a:t>The Earth is Full of God’s Blessings </a:t>
            </a:r>
            <a:r>
              <a:rPr lang="en-US" dirty="0" smtClean="0"/>
              <a:t>- vs. 24-30</a:t>
            </a:r>
          </a:p>
          <a:p>
            <a:r>
              <a:rPr lang="en-US" b="1" dirty="0" smtClean="0"/>
              <a:t>God Is To Be Praised By the Living </a:t>
            </a:r>
            <a:r>
              <a:rPr lang="en-US" dirty="0" smtClean="0"/>
              <a:t>- vs. 31-35</a:t>
            </a:r>
          </a:p>
        </p:txBody>
      </p:sp>
    </p:spTree>
    <p:extLst>
      <p:ext uri="{BB962C8B-B14F-4D97-AF65-F5344CB8AC3E}">
        <p14:creationId xmlns:p14="http://schemas.microsoft.com/office/powerpoint/2010/main" val="595753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Lessons We Can Learn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God is a Wise and Powerful Creator </a:t>
            </a:r>
            <a:r>
              <a:rPr lang="en-US" sz="3000" dirty="0" smtClean="0"/>
              <a:t>(vs. 24)</a:t>
            </a:r>
          </a:p>
          <a:p>
            <a:r>
              <a:rPr lang="en-US" sz="3000" b="1" dirty="0" smtClean="0"/>
              <a:t>God is in Possession of this World </a:t>
            </a:r>
            <a:r>
              <a:rPr lang="en-US" sz="3000" dirty="0" smtClean="0"/>
              <a:t>(vs. 24)</a:t>
            </a:r>
          </a:p>
          <a:p>
            <a:r>
              <a:rPr lang="en-US" sz="3000" b="1" dirty="0" smtClean="0"/>
              <a:t>God is in Control of His Creation</a:t>
            </a:r>
            <a:endParaRPr lang="en-US" sz="3000" dirty="0" smtClean="0"/>
          </a:p>
          <a:p>
            <a:r>
              <a:rPr lang="en-US" sz="3000" b="1" dirty="0" smtClean="0"/>
              <a:t>God is a Capable and Liberal Provider</a:t>
            </a:r>
            <a:r>
              <a:rPr lang="en-US" sz="3000" dirty="0" smtClean="0"/>
              <a:t> (Phil. 4:19)</a:t>
            </a:r>
          </a:p>
          <a:p>
            <a:r>
              <a:rPr lang="en-US" sz="3000" b="1" dirty="0" smtClean="0"/>
              <a:t>All Life is Dependent Upon God </a:t>
            </a:r>
            <a:r>
              <a:rPr lang="en-US" sz="3000" dirty="0" smtClean="0"/>
              <a:t>(Acts 17:28)</a:t>
            </a:r>
          </a:p>
          <a:p>
            <a:r>
              <a:rPr lang="en-US" sz="3000" b="1" dirty="0" smtClean="0"/>
              <a:t>God Has Power Over Life and Death </a:t>
            </a:r>
            <a:r>
              <a:rPr lang="en-US" sz="3000" dirty="0" smtClean="0"/>
              <a:t>(vs. 29-30)</a:t>
            </a:r>
          </a:p>
          <a:p>
            <a:r>
              <a:rPr lang="en-US" sz="3000" b="1" dirty="0" smtClean="0"/>
              <a:t>God is to Be Praised and Glorified</a:t>
            </a: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926326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741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135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Psalm 104</vt:lpstr>
      <vt:lpstr>Psalm 104</vt:lpstr>
      <vt:lpstr>Lessons We Can Learn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104</dc:title>
  <dc:creator>Heath</dc:creator>
  <cp:lastModifiedBy>Heath</cp:lastModifiedBy>
  <cp:revision>5</cp:revision>
  <dcterms:created xsi:type="dcterms:W3CDTF">2015-07-11T17:39:37Z</dcterms:created>
  <dcterms:modified xsi:type="dcterms:W3CDTF">2015-07-11T18:04:43Z</dcterms:modified>
</cp:coreProperties>
</file>