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0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6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1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6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2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9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38C8-4C2E-476A-B65D-6F2D4A0F6E9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FF05C-B060-471D-BCF0-15402F5D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8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john.do/wp-content/uploads/2015/04/aw-tozer-patience-harvest-seed-reap-sow-invest-825x5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36320"/>
            <a:ext cx="7052422" cy="435968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21919"/>
            <a:ext cx="4724400" cy="1143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BERKLEY" panose="02000000000000000000" pitchFamily="2" charset="0"/>
              </a:rPr>
              <a:t>Patience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618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Patience?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MAKROTHUMIA</a:t>
            </a:r>
          </a:p>
          <a:p>
            <a:r>
              <a:rPr lang="en-US" b="1" i="1" dirty="0" smtClean="0"/>
              <a:t>macros</a:t>
            </a:r>
            <a:r>
              <a:rPr lang="en-US" dirty="0" smtClean="0"/>
              <a:t> – “long,” </a:t>
            </a:r>
            <a:r>
              <a:rPr lang="en-US" b="1" i="1" dirty="0" err="1" smtClean="0"/>
              <a:t>thumos</a:t>
            </a:r>
            <a:r>
              <a:rPr lang="en-US" dirty="0" smtClean="0"/>
              <a:t> – “wrath, temper”</a:t>
            </a:r>
          </a:p>
          <a:p>
            <a:pPr lvl="0"/>
            <a:r>
              <a:rPr lang="en-US" dirty="0" smtClean="0"/>
              <a:t>“that </a:t>
            </a:r>
            <a:r>
              <a:rPr lang="en-US" dirty="0"/>
              <a:t>quality of self restraint in the face of provocation which does not hastily or promptly </a:t>
            </a:r>
            <a:r>
              <a:rPr lang="en-US" dirty="0" smtClean="0"/>
              <a:t>punish” </a:t>
            </a:r>
            <a:r>
              <a:rPr lang="en-US" dirty="0"/>
              <a:t>(</a:t>
            </a:r>
            <a:r>
              <a:rPr lang="en-US" dirty="0" smtClean="0"/>
              <a:t>Vine’s)</a:t>
            </a:r>
            <a:endParaRPr lang="en-US" dirty="0"/>
          </a:p>
          <a:p>
            <a:pPr lvl="0"/>
            <a:r>
              <a:rPr lang="en-US" dirty="0"/>
              <a:t>Patience is the </a:t>
            </a:r>
            <a:r>
              <a:rPr lang="en-US" dirty="0" smtClean="0"/>
              <a:t>ability </a:t>
            </a:r>
            <a:r>
              <a:rPr lang="en-US" dirty="0"/>
              <a:t>to wait or endure without complaint, forbearing, refusing to be provoked or </a:t>
            </a:r>
            <a:r>
              <a:rPr lang="en-US" dirty="0" smtClean="0"/>
              <a:t>angered.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1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Patience?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HUPOMONE</a:t>
            </a:r>
          </a:p>
          <a:p>
            <a:r>
              <a:rPr lang="en-US" b="1" i="1" dirty="0" err="1" smtClean="0"/>
              <a:t>hupo</a:t>
            </a:r>
            <a:r>
              <a:rPr lang="en-US" b="1" i="1" dirty="0" smtClean="0"/>
              <a:t> </a:t>
            </a:r>
            <a:r>
              <a:rPr lang="en-US" dirty="0" smtClean="0"/>
              <a:t>– “under,” </a:t>
            </a:r>
            <a:r>
              <a:rPr lang="en-US" b="1" i="1" dirty="0" err="1" smtClean="0"/>
              <a:t>meno</a:t>
            </a:r>
            <a:r>
              <a:rPr lang="en-US" dirty="0" smtClean="0"/>
              <a:t> – “to abide”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ability </a:t>
            </a:r>
            <a:r>
              <a:rPr lang="en-US" dirty="0"/>
              <a:t>to </a:t>
            </a:r>
            <a:r>
              <a:rPr lang="en-US" dirty="0" smtClean="0"/>
              <a:t>bear under                                           a load and keep going.  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MPj032119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3581400"/>
            <a:ext cx="1411287" cy="1978025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5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Patience?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HUPOMONE</a:t>
            </a:r>
          </a:p>
          <a:p>
            <a:r>
              <a:rPr lang="en-US" b="1" i="1" dirty="0" err="1" smtClean="0"/>
              <a:t>hupo</a:t>
            </a:r>
            <a:r>
              <a:rPr lang="en-US" b="1" i="1" dirty="0" smtClean="0"/>
              <a:t> </a:t>
            </a:r>
            <a:r>
              <a:rPr lang="en-US" dirty="0" smtClean="0"/>
              <a:t>– “under,” </a:t>
            </a:r>
            <a:r>
              <a:rPr lang="en-US" b="1" i="1" dirty="0" err="1" smtClean="0"/>
              <a:t>meno</a:t>
            </a:r>
            <a:r>
              <a:rPr lang="en-US" dirty="0" smtClean="0"/>
              <a:t> – “to abide”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ability </a:t>
            </a:r>
            <a:r>
              <a:rPr lang="en-US" dirty="0"/>
              <a:t>to </a:t>
            </a:r>
            <a:r>
              <a:rPr lang="en-US" dirty="0" smtClean="0"/>
              <a:t>bear under                                           a load and keep going.  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MPj032119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3581400"/>
            <a:ext cx="1411287" cy="1978025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828800" y="1752600"/>
            <a:ext cx="5791200" cy="44958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2209800"/>
            <a:ext cx="4724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MAKROTHUMIA </a:t>
            </a:r>
            <a:r>
              <a:rPr lang="en-US" sz="3200" b="1" dirty="0">
                <a:solidFill>
                  <a:schemeClr val="bg1"/>
                </a:solidFill>
              </a:rPr>
              <a:t>generally expresses patience with regard to people.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HUPOMONE </a:t>
            </a:r>
            <a:r>
              <a:rPr lang="en-US" sz="3200" b="1" dirty="0">
                <a:solidFill>
                  <a:schemeClr val="bg1"/>
                </a:solidFill>
              </a:rPr>
              <a:t>generally expresses patience with regard to things.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6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Value of Patience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We gain our </a:t>
            </a:r>
            <a:r>
              <a:rPr lang="en-US" b="1" dirty="0" smtClean="0"/>
              <a:t>souls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Luke 21:19;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Heb.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6:11-12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/>
              <a:t>Endure </a:t>
            </a:r>
            <a:r>
              <a:rPr lang="en-US" b="1" dirty="0" smtClean="0"/>
              <a:t>hardships </a:t>
            </a:r>
            <a:r>
              <a:rPr lang="en-US" dirty="0" smtClean="0"/>
              <a:t>-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Heb.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10:36; Rom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12:12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/>
              <a:t>Necessary to bear fruit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Luke 8:15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/>
              <a:t>Helps us wait on the Lord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Rom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8:25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597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Examples of Patience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God is patient with us</a:t>
            </a:r>
            <a:r>
              <a:rPr lang="en-US" dirty="0" smtClean="0"/>
              <a:t> 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Psalm 103:8, 13-14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2 Peter 3:9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 smtClean="0"/>
              <a:t>The Patience of Jesus</a:t>
            </a:r>
            <a:r>
              <a:rPr lang="en-US" dirty="0" smtClean="0"/>
              <a:t> 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Matt. 14:25-31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Luke 9:51-56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John 13:12-17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John 14:7-9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3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When Do We Need Patience?</a:t>
            </a:r>
            <a:endParaRPr lang="en-US" sz="4800" b="1" dirty="0">
              <a:ln w="1905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When dealing with others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 Thess. 5:14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 smtClean="0"/>
              <a:t>In our homes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Col. 3:18-21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 smtClean="0"/>
              <a:t>In the church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Eph. 4:1-2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n-US" b="1" dirty="0" smtClean="0"/>
              <a:t>With </a:t>
            </a:r>
            <a:r>
              <a:rPr lang="en-US" b="1" dirty="0"/>
              <a:t>the Lord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James 5:7-11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83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622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237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Patience</vt:lpstr>
      <vt:lpstr>What Is Patience?</vt:lpstr>
      <vt:lpstr>What Is Patience?</vt:lpstr>
      <vt:lpstr>What Is Patience?</vt:lpstr>
      <vt:lpstr>The Value of Patience</vt:lpstr>
      <vt:lpstr>Examples of Patience</vt:lpstr>
      <vt:lpstr>When Do We Need Patience?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6</cp:revision>
  <dcterms:created xsi:type="dcterms:W3CDTF">2015-07-11T18:07:27Z</dcterms:created>
  <dcterms:modified xsi:type="dcterms:W3CDTF">2015-07-11T22:41:12Z</dcterms:modified>
</cp:coreProperties>
</file>