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2204D-E1A4-4DC9-8FE9-71113CD24D7C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1C407-6973-45A4-A712-8990BFD6B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1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0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5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9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3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9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8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1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0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7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0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8F27A-197B-4E40-BE06-C3753479929B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76355-D852-4279-BC0E-ADC0C5ED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9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103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gnoliaeditions.com/wp-content/uploads/2012/03/Diehl-ImageF.0003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502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Book of Life</a:t>
            </a:r>
            <a:endParaRPr lang="en-US" sz="60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769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b="1" dirty="0" smtClean="0"/>
              <a:t>“Yet </a:t>
            </a:r>
            <a:r>
              <a:rPr lang="en-US" b="1" dirty="0"/>
              <a:t>now, if You will forgive their sin </a:t>
            </a:r>
            <a:r>
              <a:rPr lang="en-US" b="1" dirty="0" smtClean="0"/>
              <a:t>- </a:t>
            </a:r>
            <a:r>
              <a:rPr lang="en-US" b="1" dirty="0"/>
              <a:t>but if not, I pray, blot me out of Your book which You have </a:t>
            </a:r>
            <a:r>
              <a:rPr lang="en-US" b="1" dirty="0" smtClean="0"/>
              <a:t>written” (Exodus 32:32).</a:t>
            </a:r>
          </a:p>
          <a:p>
            <a:endParaRPr lang="en-US" sz="800" b="1" dirty="0" smtClean="0"/>
          </a:p>
          <a:p>
            <a:r>
              <a:rPr lang="en-US" b="1" dirty="0" smtClean="0"/>
              <a:t>“To </a:t>
            </a:r>
            <a:r>
              <a:rPr lang="en-US" b="1" dirty="0"/>
              <a:t>the general assembly and church of the firstborn who are registered in </a:t>
            </a:r>
            <a:r>
              <a:rPr lang="en-US" b="1" dirty="0" smtClean="0"/>
              <a:t>heaven…” (Heb. 12:23). </a:t>
            </a:r>
            <a:endParaRPr lang="en-US" b="1" dirty="0"/>
          </a:p>
          <a:p>
            <a:endParaRPr lang="en-US" sz="800" b="1" dirty="0" smtClean="0"/>
          </a:p>
          <a:p>
            <a:r>
              <a:rPr lang="en-US" b="1" dirty="0" smtClean="0"/>
              <a:t>“Nevertheless </a:t>
            </a:r>
            <a:r>
              <a:rPr lang="en-US" b="1" dirty="0"/>
              <a:t>the solid foundation of God stands, having this seal: </a:t>
            </a:r>
            <a:r>
              <a:rPr lang="en-US" b="1" dirty="0" smtClean="0"/>
              <a:t>‘The </a:t>
            </a:r>
            <a:r>
              <a:rPr lang="en-US" b="1" dirty="0"/>
              <a:t>Lord knows those who are </a:t>
            </a:r>
            <a:r>
              <a:rPr lang="en-US" b="1" dirty="0" smtClean="0"/>
              <a:t>His…’” (2 Tim. 2:19).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419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Importance of Being in the Book of Life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Only those whose names are found in the Book of Life can enter Heaven (Rev. 21:27). </a:t>
            </a:r>
          </a:p>
          <a:p>
            <a:r>
              <a:rPr lang="en-US" b="1" dirty="0" smtClean="0"/>
              <a:t>Those not found in the Book of Life will be cast into Hell (Rev. 20:15). </a:t>
            </a:r>
          </a:p>
        </p:txBody>
      </p:sp>
    </p:spTree>
    <p:extLst>
      <p:ext uri="{BB962C8B-B14F-4D97-AF65-F5344CB8AC3E}">
        <p14:creationId xmlns:p14="http://schemas.microsoft.com/office/powerpoint/2010/main" val="315868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Importance of Being in the Book of Life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Only those who’s names are found in the Book of Life can enter Heaven (Rev. 21:27). </a:t>
            </a:r>
          </a:p>
          <a:p>
            <a:r>
              <a:rPr lang="en-US" b="1" dirty="0" smtClean="0"/>
              <a:t>Those not found in the Book of Life will be cast into Hell (Rev. 20:15). </a:t>
            </a:r>
          </a:p>
          <a:p>
            <a:endParaRPr lang="en-US" b="1" dirty="0"/>
          </a:p>
          <a:p>
            <a:pPr marL="0" indent="0" algn="ctr">
              <a:buNone/>
            </a:pPr>
            <a:r>
              <a:rPr lang="en-US" sz="5400" b="1" dirty="0" smtClean="0">
                <a:ln w="1905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Nothing else matters!</a:t>
            </a:r>
            <a:endParaRPr lang="en-US" sz="5400" b="1" dirty="0">
              <a:ln w="1905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756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Getting Our Names in the Book of Life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 must obey the gospel:</a:t>
            </a:r>
          </a:p>
          <a:p>
            <a:pPr lvl="1"/>
            <a:r>
              <a:rPr lang="en-US" sz="3200" b="1" dirty="0" smtClean="0"/>
              <a:t>Believe In Jesus (John 8:24)</a:t>
            </a:r>
          </a:p>
          <a:p>
            <a:pPr lvl="1"/>
            <a:r>
              <a:rPr lang="en-US" sz="3200" b="1" dirty="0" smtClean="0"/>
              <a:t>Repent of Our Sins (Luke 13:3)</a:t>
            </a:r>
          </a:p>
          <a:p>
            <a:pPr lvl="1"/>
            <a:r>
              <a:rPr lang="en-US" sz="3200" b="1" dirty="0" smtClean="0"/>
              <a:t>Confess Our Faith (Rom. 10:9-10)</a:t>
            </a:r>
          </a:p>
          <a:p>
            <a:pPr lvl="1"/>
            <a:r>
              <a:rPr lang="en-US" sz="3200" b="1" dirty="0" smtClean="0"/>
              <a:t>Be Baptized (Mark 16:16) </a:t>
            </a:r>
          </a:p>
        </p:txBody>
      </p:sp>
    </p:spTree>
    <p:extLst>
      <p:ext uri="{BB962C8B-B14F-4D97-AF65-F5344CB8AC3E}">
        <p14:creationId xmlns:p14="http://schemas.microsoft.com/office/powerpoint/2010/main" val="126521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Names </a:t>
            </a:r>
            <a:r>
              <a:rPr lang="en-US" sz="3800" b="1" u="sng" dirty="0" smtClean="0"/>
              <a:t>Out</a:t>
            </a:r>
            <a:r>
              <a:rPr lang="en-US" sz="3800" b="1" dirty="0" smtClean="0"/>
              <a:t> of the Book of Life?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“Yet now, if You will forgive their sin - but if not, I pray, </a:t>
            </a:r>
            <a:r>
              <a:rPr lang="en-US" b="1" u="sng" dirty="0"/>
              <a:t>blot me out</a:t>
            </a:r>
            <a:r>
              <a:rPr lang="en-US" b="1" dirty="0"/>
              <a:t> of Your book which You have written” (Exodus 32:32</a:t>
            </a:r>
            <a:r>
              <a:rPr lang="en-US" b="1" dirty="0" smtClean="0"/>
              <a:t>).</a:t>
            </a:r>
          </a:p>
          <a:p>
            <a:endParaRPr lang="en-US" b="1" dirty="0"/>
          </a:p>
          <a:p>
            <a:r>
              <a:rPr lang="en-US" b="1" dirty="0" smtClean="0"/>
              <a:t>“blot out” – to wash or smear completely;   to remove, wipe away, obliterate.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521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Names </a:t>
            </a:r>
            <a:r>
              <a:rPr lang="en-US" sz="3800" b="1" u="sng" dirty="0" smtClean="0"/>
              <a:t>Out</a:t>
            </a:r>
            <a:r>
              <a:rPr lang="en-US" sz="3800" b="1" dirty="0" smtClean="0"/>
              <a:t> of the Book of Life?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Crucifying the Lord (Psalm 69:28)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Adding to or taking away from                         the Word of God (Rev. 22:18-19)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Those who do not overcome                               (Rev. 3:5)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541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76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323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The Book of Life</vt:lpstr>
      <vt:lpstr>PowerPoint Presentation</vt:lpstr>
      <vt:lpstr>Importance of Being in the Book of Life</vt:lpstr>
      <vt:lpstr>Importance of Being in the Book of Life</vt:lpstr>
      <vt:lpstr>Getting Our Names in the Book of Life</vt:lpstr>
      <vt:lpstr>Names Out of the Book of Life?</vt:lpstr>
      <vt:lpstr>Names Out of the Book of Life?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Book of Life</dc:title>
  <dc:creator>Heath</dc:creator>
  <cp:lastModifiedBy>Guest</cp:lastModifiedBy>
  <cp:revision>11</cp:revision>
  <dcterms:created xsi:type="dcterms:W3CDTF">2015-06-27T11:27:48Z</dcterms:created>
  <dcterms:modified xsi:type="dcterms:W3CDTF">2015-06-29T00:29:05Z</dcterms:modified>
</cp:coreProperties>
</file>