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118A-2FA0-4EBA-ACD0-A54A0E0893FE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B0C0-30E4-4895-ACDB-C502B8C7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118A-2FA0-4EBA-ACD0-A54A0E0893FE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B0C0-30E4-4895-ACDB-C502B8C7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1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118A-2FA0-4EBA-ACD0-A54A0E0893FE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B0C0-30E4-4895-ACDB-C502B8C7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118A-2FA0-4EBA-ACD0-A54A0E0893FE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B0C0-30E4-4895-ACDB-C502B8C7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0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118A-2FA0-4EBA-ACD0-A54A0E0893FE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B0C0-30E4-4895-ACDB-C502B8C7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0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118A-2FA0-4EBA-ACD0-A54A0E0893FE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B0C0-30E4-4895-ACDB-C502B8C7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0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118A-2FA0-4EBA-ACD0-A54A0E0893FE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B0C0-30E4-4895-ACDB-C502B8C7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23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118A-2FA0-4EBA-ACD0-A54A0E0893FE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B0C0-30E4-4895-ACDB-C502B8C7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4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118A-2FA0-4EBA-ACD0-A54A0E0893FE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B0C0-30E4-4895-ACDB-C502B8C7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0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118A-2FA0-4EBA-ACD0-A54A0E0893FE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B0C0-30E4-4895-ACDB-C502B8C7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66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118A-2FA0-4EBA-ACD0-A54A0E0893FE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B0C0-30E4-4895-ACDB-C502B8C7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67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B118A-2FA0-4EBA-ACD0-A54A0E0893FE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4B0C0-30E4-4895-ACDB-C502B8C7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6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834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“What Does the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  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 of You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?”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Micah 6:8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779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Day in Court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Judah has </a:t>
            </a:r>
            <a:r>
              <a:rPr lang="en-US" b="1" dirty="0" smtClean="0">
                <a:solidFill>
                  <a:schemeClr val="bg1"/>
                </a:solidFill>
              </a:rPr>
              <a:t>turned </a:t>
            </a:r>
            <a:r>
              <a:rPr lang="en-US" b="1" dirty="0">
                <a:solidFill>
                  <a:schemeClr val="bg1"/>
                </a:solidFill>
              </a:rPr>
              <a:t>against God, and God demands to know why </a:t>
            </a:r>
            <a:r>
              <a:rPr lang="en-US" dirty="0">
                <a:solidFill>
                  <a:schemeClr val="bg1"/>
                </a:solidFill>
              </a:rPr>
              <a:t>(vs. 1-3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b="1" dirty="0">
                <a:solidFill>
                  <a:schemeClr val="bg1"/>
                </a:solidFill>
              </a:rPr>
              <a:t>God reminds them of His goodness, what He has done for them </a:t>
            </a:r>
            <a:r>
              <a:rPr lang="en-US" dirty="0">
                <a:solidFill>
                  <a:schemeClr val="bg1"/>
                </a:solidFill>
              </a:rPr>
              <a:t>(vs. </a:t>
            </a:r>
            <a:r>
              <a:rPr lang="en-US" dirty="0" smtClean="0">
                <a:solidFill>
                  <a:schemeClr val="bg1"/>
                </a:solidFill>
              </a:rPr>
              <a:t>4-5)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micourthistory.org/wp-content/uploads/2012/12/gavel_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040" y="1752601"/>
            <a:ext cx="2470410" cy="381000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1803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Day in Court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Judah’s sins were many: </a:t>
            </a:r>
            <a:endParaRPr lang="en-US" b="1" dirty="0">
              <a:solidFill>
                <a:schemeClr val="bg1"/>
              </a:solidFill>
            </a:endParaRP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They turned to idols </a:t>
            </a:r>
            <a:r>
              <a:rPr lang="en-US" b="1" dirty="0" smtClean="0">
                <a:solidFill>
                  <a:schemeClr val="bg1"/>
                </a:solidFill>
              </a:rPr>
              <a:t>       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dirty="0">
                <a:solidFill>
                  <a:schemeClr val="bg1"/>
                </a:solidFill>
              </a:rPr>
              <a:t>5:13-14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They silenced the prophets </a:t>
            </a:r>
            <a:r>
              <a:rPr lang="en-US" dirty="0">
                <a:solidFill>
                  <a:schemeClr val="bg1"/>
                </a:solidFill>
              </a:rPr>
              <a:t>(2:6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They oppressed their own people </a:t>
            </a:r>
            <a:r>
              <a:rPr lang="en-US" dirty="0">
                <a:solidFill>
                  <a:schemeClr val="bg1"/>
                </a:solidFill>
              </a:rPr>
              <a:t>(2:1-2, 9, 3:1-3, 9-11, 6:10-12, 7:3-4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2" descr="http://www.micourthistory.org/wp-content/uploads/2012/12/gavel_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040" y="1752601"/>
            <a:ext cx="2470410" cy="381000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135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Day in Court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The people respond </a:t>
            </a:r>
            <a:r>
              <a:rPr lang="en-US" dirty="0" smtClean="0">
                <a:solidFill>
                  <a:schemeClr val="bg1"/>
                </a:solidFill>
              </a:rPr>
              <a:t>(vs. 6-7) </a:t>
            </a:r>
            <a:endParaRPr lang="en-US" dirty="0">
              <a:solidFill>
                <a:schemeClr val="bg1"/>
              </a:solidFill>
            </a:endParaRPr>
          </a:p>
          <a:p>
            <a:pPr lvl="0"/>
            <a:endParaRPr lang="en-US" sz="800" b="1" dirty="0" smtClean="0">
              <a:solidFill>
                <a:schemeClr val="bg1"/>
              </a:solidFill>
            </a:endParaRPr>
          </a:p>
          <a:p>
            <a:pPr lvl="0"/>
            <a:r>
              <a:rPr lang="en-US" b="1" dirty="0" smtClean="0">
                <a:solidFill>
                  <a:schemeClr val="bg1"/>
                </a:solidFill>
              </a:rPr>
              <a:t>burnt offerings</a:t>
            </a:r>
          </a:p>
          <a:p>
            <a:pPr lvl="0"/>
            <a:r>
              <a:rPr lang="en-US" b="1" dirty="0" smtClean="0">
                <a:solidFill>
                  <a:schemeClr val="bg1"/>
                </a:solidFill>
              </a:rPr>
              <a:t>calves</a:t>
            </a:r>
          </a:p>
          <a:p>
            <a:pPr lvl="0"/>
            <a:r>
              <a:rPr lang="en-US" b="1" dirty="0" smtClean="0">
                <a:solidFill>
                  <a:schemeClr val="bg1"/>
                </a:solidFill>
              </a:rPr>
              <a:t>thousands of rams</a:t>
            </a:r>
          </a:p>
          <a:p>
            <a:pPr lvl="0"/>
            <a:r>
              <a:rPr lang="en-US" b="1" dirty="0" smtClean="0">
                <a:solidFill>
                  <a:schemeClr val="bg1"/>
                </a:solidFill>
              </a:rPr>
              <a:t>10,000 rivers of oil</a:t>
            </a:r>
          </a:p>
          <a:p>
            <a:pPr lvl="0"/>
            <a:r>
              <a:rPr lang="en-US" b="1" dirty="0" smtClean="0">
                <a:solidFill>
                  <a:schemeClr val="bg1"/>
                </a:solidFill>
              </a:rPr>
              <a:t>firstborn</a:t>
            </a:r>
          </a:p>
          <a:p>
            <a:pPr lvl="0"/>
            <a:endParaRPr lang="en-US" b="1" dirty="0" smtClean="0">
              <a:solidFill>
                <a:schemeClr val="bg1"/>
              </a:solidFill>
            </a:endParaRPr>
          </a:p>
        </p:txBody>
      </p:sp>
      <p:pic>
        <p:nvPicPr>
          <p:cNvPr id="5" name="Picture 2" descr="http://www.micourthistory.org/wp-content/uploads/2012/12/gavel_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040" y="1752601"/>
            <a:ext cx="2470410" cy="381000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035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Day in Court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God’s response </a:t>
            </a:r>
            <a:r>
              <a:rPr lang="en-US" dirty="0" smtClean="0">
                <a:solidFill>
                  <a:schemeClr val="bg1"/>
                </a:solidFill>
              </a:rPr>
              <a:t>(v. 8)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  <a:p>
            <a:pPr lvl="0"/>
            <a:endParaRPr lang="en-US" sz="800" dirty="0" smtClean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“He has shown you, O man, what is good; and what does the Lord require of you…”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2" descr="http://www.micourthistory.org/wp-content/uploads/2012/12/gavel_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040" y="1752601"/>
            <a:ext cx="2470410" cy="381000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465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God Requires of Us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Do Justly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Love Mercy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Walk Humbly With Our God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9818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7736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164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“What Does the Lord   Require of You?”</vt:lpstr>
      <vt:lpstr>God’s Day in Court</vt:lpstr>
      <vt:lpstr>God’s Day in Court</vt:lpstr>
      <vt:lpstr>God’s Day in Court</vt:lpstr>
      <vt:lpstr>God’s Day in Court</vt:lpstr>
      <vt:lpstr>What God Requires of Us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“What Does the Lord Require of You?”</dc:title>
  <dc:creator>Heath</dc:creator>
  <cp:lastModifiedBy>Heath</cp:lastModifiedBy>
  <cp:revision>6</cp:revision>
  <dcterms:created xsi:type="dcterms:W3CDTF">2015-06-20T20:47:37Z</dcterms:created>
  <dcterms:modified xsi:type="dcterms:W3CDTF">2015-06-20T21:17:48Z</dcterms:modified>
</cp:coreProperties>
</file>