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0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9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3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3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3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1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4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6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FC657-44F3-43FE-8235-558883853D71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DE8C-517A-4C2C-8B17-620B44D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0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10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of </a:t>
            </a:r>
            <a:r>
              <a:rPr lang="en-US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Arimathea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i.ytimg.com/vi/9AIA9GfnAEQ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90799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34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Joseph of </a:t>
            </a:r>
            <a:r>
              <a:rPr lang="en-US" b="1" dirty="0" err="1" smtClean="0"/>
              <a:t>Arimathea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068763"/>
          </a:xfrm>
        </p:spPr>
        <p:txBody>
          <a:bodyPr/>
          <a:lstStyle/>
          <a:p>
            <a:r>
              <a:rPr lang="en-US" dirty="0" smtClean="0"/>
              <a:t>Matthew 27:57-60</a:t>
            </a:r>
          </a:p>
          <a:p>
            <a:r>
              <a:rPr lang="en-US" dirty="0" smtClean="0"/>
              <a:t>Mark 15:42-46</a:t>
            </a:r>
          </a:p>
          <a:p>
            <a:r>
              <a:rPr lang="en-US" dirty="0" smtClean="0"/>
              <a:t>Luke 23:50-53</a:t>
            </a:r>
          </a:p>
          <a:p>
            <a:r>
              <a:rPr lang="en-US" dirty="0" smtClean="0"/>
              <a:t>John 19:38-42</a:t>
            </a:r>
            <a:endParaRPr lang="en-US" dirty="0"/>
          </a:p>
        </p:txBody>
      </p:sp>
      <p:pic>
        <p:nvPicPr>
          <p:cNvPr id="5" name="Picture 2" descr="https://cnlibraryblog.files.wordpress.com/2013/09/open-bible-kj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267200"/>
            <a:ext cx="2956386" cy="203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21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 Discipleship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dirty="0" smtClean="0"/>
              <a:t>Fear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C00000"/>
                </a:solidFill>
              </a:rPr>
              <a:t>John 19:38</a:t>
            </a:r>
          </a:p>
          <a:p>
            <a:r>
              <a:rPr lang="en-US" b="1" dirty="0" smtClean="0"/>
              <a:t>Ashamed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C00000"/>
                </a:solidFill>
              </a:rPr>
              <a:t>Rom. 1:16; Mark 8:38</a:t>
            </a:r>
          </a:p>
          <a:p>
            <a:r>
              <a:rPr lang="en-US" b="1" dirty="0" smtClean="0"/>
              <a:t>Love the World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C00000"/>
                </a:solidFill>
              </a:rPr>
              <a:t>John 12:42-43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images.clipartpanda.com/secret-clipart-top_secr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949346"/>
            <a:ext cx="4048125" cy="2451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82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Lessons From Joseph of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Arimathea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dirty="0" smtClean="0"/>
              <a:t>He did not go along with the majority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Luke 23:51</a:t>
            </a:r>
          </a:p>
          <a:p>
            <a:r>
              <a:rPr lang="en-US" b="1" dirty="0" smtClean="0"/>
              <a:t>He overcame his fear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Mark 15:43</a:t>
            </a:r>
          </a:p>
          <a:p>
            <a:r>
              <a:rPr lang="en-US" b="1" dirty="0" smtClean="0"/>
              <a:t>He </a:t>
            </a:r>
            <a:r>
              <a:rPr lang="en-US" b="1" dirty="0" smtClean="0"/>
              <a:t>was willing to                                              pay </a:t>
            </a:r>
            <a:r>
              <a:rPr lang="en-US" b="1" dirty="0" smtClean="0"/>
              <a:t>a price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Luke 14:25-33</a:t>
            </a:r>
          </a:p>
          <a:p>
            <a:endParaRPr lang="en-US" dirty="0"/>
          </a:p>
        </p:txBody>
      </p:sp>
      <p:pic>
        <p:nvPicPr>
          <p:cNvPr id="4" name="Picture 2" descr="http://wp.production.patheos.com/blogs/standingonmyhead/files/2015/04/empty-tomb-300x2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57625"/>
            <a:ext cx="2857500" cy="23145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24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62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65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Joseph of Arimathea</vt:lpstr>
      <vt:lpstr>Joseph of Arimathea</vt:lpstr>
      <vt:lpstr>Secret Discipleship</vt:lpstr>
      <vt:lpstr>Good Lessons From Joseph of Arimathea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of Arimathea</dc:title>
  <dc:creator>Heath</dc:creator>
  <cp:lastModifiedBy>Heath</cp:lastModifiedBy>
  <cp:revision>8</cp:revision>
  <dcterms:created xsi:type="dcterms:W3CDTF">2015-06-18T19:06:49Z</dcterms:created>
  <dcterms:modified xsi:type="dcterms:W3CDTF">2015-06-20T21:22:34Z</dcterms:modified>
</cp:coreProperties>
</file>