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6" r:id="rId4"/>
    <p:sldId id="260" r:id="rId5"/>
    <p:sldId id="261" r:id="rId6"/>
    <p:sldId id="262" r:id="rId7"/>
    <p:sldId id="263" r:id="rId8"/>
    <p:sldId id="264" r:id="rId9"/>
    <p:sldId id="265" r:id="rId10"/>
    <p:sldId id="267"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A57508-A23E-4CD1-97C1-7AC32811A12A}"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2456902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A57508-A23E-4CD1-97C1-7AC32811A12A}"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3429615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A57508-A23E-4CD1-97C1-7AC32811A12A}"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1779450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A57508-A23E-4CD1-97C1-7AC32811A12A}"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1822552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A57508-A23E-4CD1-97C1-7AC32811A12A}" type="datetimeFigureOut">
              <a:rPr lang="en-US" smtClean="0"/>
              <a:t>6/13/2015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2118546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A57508-A23E-4CD1-97C1-7AC32811A12A}" type="datetimeFigureOut">
              <a:rPr lang="en-US" smtClean="0"/>
              <a:t>6/13/2015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4006652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A57508-A23E-4CD1-97C1-7AC32811A12A}" type="datetimeFigureOut">
              <a:rPr lang="en-US" smtClean="0"/>
              <a:t>6/13/2015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2948841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A57508-A23E-4CD1-97C1-7AC32811A12A}" type="datetimeFigureOut">
              <a:rPr lang="en-US" smtClean="0"/>
              <a:t>6/13/2015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3371458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57508-A23E-4CD1-97C1-7AC32811A12A}" type="datetimeFigureOut">
              <a:rPr lang="en-US" smtClean="0"/>
              <a:t>6/13/2015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380699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A57508-A23E-4CD1-97C1-7AC32811A12A}" type="datetimeFigureOut">
              <a:rPr lang="en-US" smtClean="0"/>
              <a:t>6/13/2015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103056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A57508-A23E-4CD1-97C1-7AC32811A12A}" type="datetimeFigureOut">
              <a:rPr lang="en-US" smtClean="0"/>
              <a:t>6/13/2015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D608D2-CDA8-4324-A4D8-FB9CDF532CA1}" type="slidenum">
              <a:rPr lang="en-US" smtClean="0"/>
              <a:t>‹#›</a:t>
            </a:fld>
            <a:endParaRPr lang="en-US"/>
          </a:p>
        </p:txBody>
      </p:sp>
    </p:spTree>
    <p:extLst>
      <p:ext uri="{BB962C8B-B14F-4D97-AF65-F5344CB8AC3E}">
        <p14:creationId xmlns:p14="http://schemas.microsoft.com/office/powerpoint/2010/main" val="223276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A57508-A23E-4CD1-97C1-7AC32811A12A}" type="datetimeFigureOut">
              <a:rPr lang="en-US" smtClean="0"/>
              <a:t>6/13/2015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608D2-CDA8-4324-A4D8-FB9CDF532CA1}" type="slidenum">
              <a:rPr lang="en-US" smtClean="0"/>
              <a:t>‹#›</a:t>
            </a:fld>
            <a:endParaRPr lang="en-US"/>
          </a:p>
        </p:txBody>
      </p:sp>
    </p:spTree>
    <p:extLst>
      <p:ext uri="{BB962C8B-B14F-4D97-AF65-F5344CB8AC3E}">
        <p14:creationId xmlns:p14="http://schemas.microsoft.com/office/powerpoint/2010/main" val="741315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5789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50000"/>
            </a:schemeClr>
          </a:solidFill>
          <a:ln>
            <a:solidFill>
              <a:schemeClr val="tx1"/>
            </a:solidFill>
          </a:ln>
          <a:effectLst>
            <a:outerShdw blurRad="50800" dist="38100" dir="2700000" algn="tl" rotWithShape="0">
              <a:prstClr val="black">
                <a:alpha val="40000"/>
              </a:prstClr>
            </a:outerShdw>
          </a:effectLst>
        </p:spPr>
        <p:txBody>
          <a:bodyPr/>
          <a:lstStyle/>
          <a:p>
            <a:r>
              <a:rPr lang="en-US" b="1" i="1" dirty="0" smtClean="0">
                <a:solidFill>
                  <a:schemeClr val="bg1"/>
                </a:solidFill>
              </a:rPr>
              <a:t>What We Learn About God</a:t>
            </a:r>
            <a:endParaRPr lang="en-US" b="1" i="1" dirty="0">
              <a:solidFill>
                <a:schemeClr val="bg1"/>
              </a:solidFill>
            </a:endParaRPr>
          </a:p>
        </p:txBody>
      </p:sp>
      <p:sp>
        <p:nvSpPr>
          <p:cNvPr id="4" name="Content Placeholder 3"/>
          <p:cNvSpPr>
            <a:spLocks noGrp="1"/>
          </p:cNvSpPr>
          <p:nvPr>
            <p:ph idx="1"/>
          </p:nvPr>
        </p:nvSpPr>
        <p:spPr>
          <a:xfrm>
            <a:off x="457200" y="1722437"/>
            <a:ext cx="8229600" cy="4525963"/>
          </a:xfrm>
        </p:spPr>
        <p:txBody>
          <a:bodyPr>
            <a:normAutofit/>
          </a:bodyPr>
          <a:lstStyle/>
          <a:p>
            <a:pPr marL="514350" indent="-514350">
              <a:buFont typeface="+mj-lt"/>
              <a:buAutoNum type="arabicPeriod"/>
            </a:pPr>
            <a:r>
              <a:rPr lang="en-US" sz="3200" b="1" dirty="0" smtClean="0"/>
              <a:t>God is No Respecter of Persons</a:t>
            </a:r>
          </a:p>
          <a:p>
            <a:pPr marL="514350" indent="-514350">
              <a:buFont typeface="+mj-lt"/>
              <a:buAutoNum type="arabicPeriod"/>
            </a:pPr>
            <a:r>
              <a:rPr lang="en-US" b="1" dirty="0" smtClean="0"/>
              <a:t>God is Faithful</a:t>
            </a:r>
          </a:p>
          <a:p>
            <a:pPr marL="514350" indent="-514350">
              <a:buFont typeface="+mj-lt"/>
              <a:buAutoNum type="arabicPeriod"/>
            </a:pPr>
            <a:r>
              <a:rPr lang="en-US" sz="3200" b="1" dirty="0" smtClean="0"/>
              <a:t>God is in Control</a:t>
            </a:r>
          </a:p>
          <a:p>
            <a:pPr marL="514350" indent="-514350">
              <a:buFont typeface="+mj-lt"/>
              <a:buAutoNum type="arabicPeriod"/>
            </a:pPr>
            <a:r>
              <a:rPr lang="en-US" b="1" dirty="0" smtClean="0"/>
              <a:t>God Knows Our Limitations</a:t>
            </a:r>
          </a:p>
          <a:p>
            <a:pPr marL="514350" indent="-514350">
              <a:buFont typeface="+mj-lt"/>
              <a:buAutoNum type="arabicPeriod"/>
            </a:pPr>
            <a:r>
              <a:rPr lang="en-US" sz="3200" b="1" dirty="0" smtClean="0"/>
              <a:t>God is Our Deliverer</a:t>
            </a:r>
          </a:p>
          <a:p>
            <a:pPr marL="514350" indent="-514350">
              <a:buFont typeface="+mj-lt"/>
              <a:buAutoNum type="arabicPeriod"/>
            </a:pPr>
            <a:r>
              <a:rPr lang="en-US" b="1" dirty="0" smtClean="0"/>
              <a:t>God is Our </a:t>
            </a:r>
            <a:r>
              <a:rPr lang="en-US" b="1" dirty="0" err="1" smtClean="0"/>
              <a:t>Perfecter</a:t>
            </a:r>
            <a:endParaRPr lang="en-US" sz="3000" dirty="0"/>
          </a:p>
        </p:txBody>
      </p:sp>
    </p:spTree>
    <p:extLst>
      <p:ext uri="{BB962C8B-B14F-4D97-AF65-F5344CB8AC3E}">
        <p14:creationId xmlns:p14="http://schemas.microsoft.com/office/powerpoint/2010/main" val="352501491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7571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0000"/>
            </a:gs>
            <a:gs pos="39999">
              <a:srgbClr val="0A128C"/>
            </a:gs>
            <a:gs pos="70000">
              <a:srgbClr val="181CC7"/>
            </a:gs>
            <a:gs pos="88000">
              <a:srgbClr val="7005D4"/>
            </a:gs>
            <a:gs pos="100000">
              <a:srgbClr val="8C3D91"/>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a:bodyPr>
          <a:lstStyle/>
          <a:p>
            <a:r>
              <a:rPr lang="en-US" sz="8000" b="1" dirty="0" smtClean="0">
                <a:solidFill>
                  <a:schemeClr val="bg1"/>
                </a:solidFill>
                <a:effectLst>
                  <a:outerShdw blurRad="38100" dist="38100" dir="2700000" algn="tl">
                    <a:srgbClr val="000000">
                      <a:alpha val="43137"/>
                    </a:srgbClr>
                  </a:outerShdw>
                </a:effectLst>
              </a:rPr>
              <a:t>God Is…</a:t>
            </a:r>
            <a:endParaRPr lang="en-US" sz="8000" b="1"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143000" y="2670175"/>
            <a:ext cx="6781800" cy="1752600"/>
          </a:xfrm>
        </p:spPr>
        <p:txBody>
          <a:bodyPr>
            <a:normAutofit/>
          </a:bodyPr>
          <a:lstStyle/>
          <a:p>
            <a:r>
              <a:rPr lang="en-US" sz="3600" b="1" dirty="0" smtClean="0">
                <a:solidFill>
                  <a:schemeClr val="bg1"/>
                </a:solidFill>
                <a:effectLst>
                  <a:outerShdw blurRad="38100" dist="38100" dir="2700000" algn="tl">
                    <a:srgbClr val="000000">
                      <a:alpha val="43137"/>
                    </a:srgbClr>
                  </a:outerShdw>
                </a:effectLst>
              </a:rPr>
              <a:t>Lessons We Can Learn </a:t>
            </a:r>
            <a:r>
              <a:rPr lang="en-US" sz="3600" b="1" dirty="0" smtClean="0">
                <a:solidFill>
                  <a:schemeClr val="bg1"/>
                </a:solidFill>
                <a:effectLst>
                  <a:outerShdw blurRad="38100" dist="38100" dir="2700000" algn="tl">
                    <a:srgbClr val="000000">
                      <a:alpha val="43137"/>
                    </a:srgbClr>
                  </a:outerShdw>
                </a:effectLst>
              </a:rPr>
              <a:t>About God from </a:t>
            </a:r>
            <a:r>
              <a:rPr lang="en-US" sz="3600" b="1" dirty="0" smtClean="0">
                <a:solidFill>
                  <a:schemeClr val="bg1"/>
                </a:solidFill>
                <a:effectLst>
                  <a:outerShdw blurRad="38100" dist="38100" dir="2700000" algn="tl">
                    <a:srgbClr val="000000">
                      <a:alpha val="43137"/>
                    </a:srgbClr>
                  </a:outerShdw>
                </a:effectLst>
              </a:rPr>
              <a:t>First </a:t>
            </a:r>
            <a:r>
              <a:rPr lang="en-US" sz="3600" b="1" dirty="0" smtClean="0">
                <a:solidFill>
                  <a:schemeClr val="bg1"/>
                </a:solidFill>
                <a:effectLst>
                  <a:outerShdw blurRad="38100" dist="38100" dir="2700000" algn="tl">
                    <a:srgbClr val="000000">
                      <a:alpha val="43137"/>
                    </a:srgbClr>
                  </a:outerShdw>
                </a:effectLst>
              </a:rPr>
              <a:t>Corinthians 10:13</a:t>
            </a:r>
            <a:endParaRPr lang="en-US" sz="36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74744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r>
              <a:rPr lang="en-US" b="1" i="1" dirty="0" smtClean="0">
                <a:solidFill>
                  <a:schemeClr val="bg1"/>
                </a:solidFill>
              </a:rPr>
              <a:t>What We Learn About God</a:t>
            </a:r>
            <a:endParaRPr lang="en-US" b="1" i="1" dirty="0">
              <a:solidFill>
                <a:schemeClr val="bg1"/>
              </a:solidFill>
            </a:endParaRPr>
          </a:p>
        </p:txBody>
      </p:sp>
      <p:sp>
        <p:nvSpPr>
          <p:cNvPr id="4" name="Content Placeholder 3"/>
          <p:cNvSpPr>
            <a:spLocks noGrp="1"/>
          </p:cNvSpPr>
          <p:nvPr>
            <p:ph sz="half" idx="1"/>
          </p:nvPr>
        </p:nvSpPr>
        <p:spPr>
          <a:xfrm>
            <a:off x="457200" y="1874837"/>
            <a:ext cx="4038600" cy="4525963"/>
          </a:xfrm>
        </p:spPr>
        <p:txBody>
          <a:bodyPr>
            <a:normAutofit fontScale="92500" lnSpcReduction="10000"/>
          </a:bodyPr>
          <a:lstStyle/>
          <a:p>
            <a:pPr marL="0" indent="0">
              <a:buNone/>
            </a:pPr>
            <a:endParaRPr lang="en-US" sz="3000" dirty="0"/>
          </a:p>
        </p:txBody>
      </p:sp>
      <p:sp>
        <p:nvSpPr>
          <p:cNvPr id="5" name="Content Placeholder 4"/>
          <p:cNvSpPr>
            <a:spLocks noGrp="1"/>
          </p:cNvSpPr>
          <p:nvPr>
            <p:ph sz="half" idx="2"/>
          </p:nvPr>
        </p:nvSpPr>
        <p:spPr>
          <a:xfrm>
            <a:off x="4800600" y="1874837"/>
            <a:ext cx="3886200" cy="4525963"/>
          </a:xfrm>
        </p:spPr>
        <p:txBody>
          <a:bodyPr>
            <a:normAutofit fontScale="92500" lnSpcReduction="10000"/>
          </a:bodyPr>
          <a:lstStyle/>
          <a:p>
            <a:pPr marL="0" indent="0">
              <a:buNone/>
            </a:pPr>
            <a:r>
              <a:rPr lang="en-US" dirty="0" smtClean="0"/>
              <a:t>   No </a:t>
            </a:r>
            <a:r>
              <a:rPr lang="en-US" dirty="0"/>
              <a:t>temptation has overtaken you except such as is common to man; but God is faithful, who will not allow you to be tempted beyond what you are able, but with the temptation will also make the way of escape, that you may be able to bear it.</a:t>
            </a:r>
          </a:p>
          <a:p>
            <a:pPr marL="0" indent="0" algn="r">
              <a:buNone/>
            </a:pPr>
            <a:r>
              <a:rPr lang="en-US" dirty="0"/>
              <a:t>1 Cor. </a:t>
            </a:r>
            <a:r>
              <a:rPr lang="en-US" dirty="0" smtClean="0"/>
              <a:t>10:13</a:t>
            </a:r>
            <a:endParaRPr lang="en-US" dirty="0"/>
          </a:p>
        </p:txBody>
      </p:sp>
    </p:spTree>
    <p:extLst>
      <p:ext uri="{BB962C8B-B14F-4D97-AF65-F5344CB8AC3E}">
        <p14:creationId xmlns:p14="http://schemas.microsoft.com/office/powerpoint/2010/main" val="3525014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r>
              <a:rPr lang="en-US" b="1" i="1" dirty="0" smtClean="0">
                <a:solidFill>
                  <a:schemeClr val="bg1"/>
                </a:solidFill>
              </a:rPr>
              <a:t>What We Learn About God</a:t>
            </a:r>
            <a:endParaRPr lang="en-US" b="1" i="1" dirty="0">
              <a:solidFill>
                <a:schemeClr val="bg1"/>
              </a:solidFill>
            </a:endParaRPr>
          </a:p>
        </p:txBody>
      </p:sp>
      <p:sp>
        <p:nvSpPr>
          <p:cNvPr id="4" name="Content Placeholder 3"/>
          <p:cNvSpPr>
            <a:spLocks noGrp="1"/>
          </p:cNvSpPr>
          <p:nvPr>
            <p:ph sz="half" idx="1"/>
          </p:nvPr>
        </p:nvSpPr>
        <p:spPr>
          <a:xfrm>
            <a:off x="457200" y="1874837"/>
            <a:ext cx="4038600" cy="4525963"/>
          </a:xfrm>
        </p:spPr>
        <p:txBody>
          <a:bodyPr>
            <a:normAutofit fontScale="92500" lnSpcReduction="10000"/>
          </a:bodyPr>
          <a:lstStyle/>
          <a:p>
            <a:pPr marL="514350" indent="-514350">
              <a:buFont typeface="+mj-lt"/>
              <a:buAutoNum type="arabicPeriod"/>
            </a:pPr>
            <a:r>
              <a:rPr lang="en-US" sz="3200" b="1" dirty="0" smtClean="0"/>
              <a:t>God is No Respecter of Persons</a:t>
            </a:r>
          </a:p>
          <a:p>
            <a:pPr lvl="1"/>
            <a:r>
              <a:rPr lang="en-US" sz="3000" dirty="0" smtClean="0"/>
              <a:t>Matt. 5:45</a:t>
            </a:r>
          </a:p>
          <a:p>
            <a:pPr lvl="1"/>
            <a:r>
              <a:rPr lang="en-US" sz="3000" dirty="0" smtClean="0"/>
              <a:t>Acts </a:t>
            </a:r>
            <a:r>
              <a:rPr lang="en-US" sz="3000" dirty="0" smtClean="0"/>
              <a:t>10:34-35</a:t>
            </a:r>
          </a:p>
          <a:p>
            <a:pPr lvl="1"/>
            <a:r>
              <a:rPr lang="en-US" sz="3000" dirty="0" smtClean="0"/>
              <a:t>Rom. 2:11</a:t>
            </a:r>
          </a:p>
          <a:p>
            <a:pPr lvl="1"/>
            <a:r>
              <a:rPr lang="en-US" sz="3000" dirty="0" smtClean="0"/>
              <a:t>Gal. 2:6</a:t>
            </a:r>
            <a:endParaRPr lang="en-US" sz="3000" dirty="0"/>
          </a:p>
        </p:txBody>
      </p:sp>
      <p:sp>
        <p:nvSpPr>
          <p:cNvPr id="5" name="Content Placeholder 4"/>
          <p:cNvSpPr>
            <a:spLocks noGrp="1"/>
          </p:cNvSpPr>
          <p:nvPr>
            <p:ph sz="half" idx="2"/>
          </p:nvPr>
        </p:nvSpPr>
        <p:spPr>
          <a:xfrm>
            <a:off x="4800600" y="1874837"/>
            <a:ext cx="3886200" cy="4525963"/>
          </a:xfrm>
        </p:spPr>
        <p:txBody>
          <a:bodyPr>
            <a:normAutofit fontScale="92500" lnSpcReduction="10000"/>
          </a:bodyPr>
          <a:lstStyle/>
          <a:p>
            <a:pPr marL="0" indent="0">
              <a:buNone/>
            </a:pPr>
            <a:r>
              <a:rPr lang="en-US" dirty="0" smtClean="0"/>
              <a:t>   </a:t>
            </a:r>
            <a:r>
              <a:rPr lang="en-US" dirty="0" smtClean="0">
                <a:solidFill>
                  <a:srgbClr val="FF0000"/>
                </a:solidFill>
              </a:rPr>
              <a:t>No </a:t>
            </a:r>
            <a:r>
              <a:rPr lang="en-US" dirty="0">
                <a:solidFill>
                  <a:srgbClr val="FF0000"/>
                </a:solidFill>
              </a:rPr>
              <a:t>temptation has overtaken you except such as is common to man</a:t>
            </a:r>
            <a:r>
              <a:rPr lang="en-US" dirty="0"/>
              <a:t>; but God is faithful, who will not allow you to be tempted beyond what you are able, but with the temptation will also make the way of escape, that you may be able to bear it.</a:t>
            </a:r>
          </a:p>
          <a:p>
            <a:pPr marL="0" indent="0" algn="r">
              <a:buNone/>
            </a:pPr>
            <a:r>
              <a:rPr lang="en-US" dirty="0"/>
              <a:t>1 Cor. </a:t>
            </a:r>
            <a:r>
              <a:rPr lang="en-US" dirty="0" smtClean="0"/>
              <a:t>10:13</a:t>
            </a:r>
            <a:endParaRPr lang="en-US" dirty="0"/>
          </a:p>
        </p:txBody>
      </p:sp>
    </p:spTree>
    <p:extLst>
      <p:ext uri="{BB962C8B-B14F-4D97-AF65-F5344CB8AC3E}">
        <p14:creationId xmlns:p14="http://schemas.microsoft.com/office/powerpoint/2010/main" val="213708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r>
              <a:rPr lang="en-US" b="1" i="1" dirty="0" smtClean="0">
                <a:solidFill>
                  <a:schemeClr val="bg1"/>
                </a:solidFill>
              </a:rPr>
              <a:t>What We Learn About God</a:t>
            </a:r>
            <a:endParaRPr lang="en-US" b="1" i="1" dirty="0">
              <a:solidFill>
                <a:schemeClr val="bg1"/>
              </a:solidFill>
            </a:endParaRPr>
          </a:p>
        </p:txBody>
      </p:sp>
      <p:sp>
        <p:nvSpPr>
          <p:cNvPr id="4" name="Content Placeholder 3"/>
          <p:cNvSpPr>
            <a:spLocks noGrp="1"/>
          </p:cNvSpPr>
          <p:nvPr>
            <p:ph sz="half" idx="1"/>
          </p:nvPr>
        </p:nvSpPr>
        <p:spPr>
          <a:xfrm>
            <a:off x="457200" y="1874837"/>
            <a:ext cx="4038600" cy="4525963"/>
          </a:xfrm>
        </p:spPr>
        <p:txBody>
          <a:bodyPr>
            <a:normAutofit fontScale="92500" lnSpcReduction="10000"/>
          </a:bodyPr>
          <a:lstStyle/>
          <a:p>
            <a:pPr marL="514350" indent="-514350">
              <a:buFont typeface="+mj-lt"/>
              <a:buAutoNum type="arabicPeriod" startAt="2"/>
            </a:pPr>
            <a:r>
              <a:rPr lang="en-US" sz="3200" b="1" dirty="0" smtClean="0"/>
              <a:t>God is Faithful</a:t>
            </a:r>
          </a:p>
          <a:p>
            <a:pPr lvl="1"/>
            <a:r>
              <a:rPr lang="en-US" sz="3000" dirty="0" smtClean="0"/>
              <a:t>Lamentations </a:t>
            </a:r>
            <a:r>
              <a:rPr lang="en-US" sz="3000" dirty="0" smtClean="0"/>
              <a:t>3:23</a:t>
            </a:r>
          </a:p>
          <a:p>
            <a:pPr lvl="1"/>
            <a:r>
              <a:rPr lang="en-US" sz="3000" dirty="0" smtClean="0"/>
              <a:t>2 Timothy </a:t>
            </a:r>
            <a:r>
              <a:rPr lang="en-US" sz="3000" dirty="0" smtClean="0"/>
              <a:t>2:11-13</a:t>
            </a:r>
          </a:p>
          <a:p>
            <a:pPr lvl="1"/>
            <a:r>
              <a:rPr lang="en-US" sz="3000" dirty="0" smtClean="0"/>
              <a:t>Titus 1:1-2</a:t>
            </a:r>
          </a:p>
          <a:p>
            <a:pPr lvl="1"/>
            <a:r>
              <a:rPr lang="en-US" sz="3000" dirty="0" smtClean="0"/>
              <a:t>Hebrews 11:11</a:t>
            </a:r>
            <a:endParaRPr lang="en-US" sz="3000" dirty="0" smtClean="0"/>
          </a:p>
        </p:txBody>
      </p:sp>
      <p:sp>
        <p:nvSpPr>
          <p:cNvPr id="5" name="Content Placeholder 4"/>
          <p:cNvSpPr>
            <a:spLocks noGrp="1"/>
          </p:cNvSpPr>
          <p:nvPr>
            <p:ph sz="half" idx="2"/>
          </p:nvPr>
        </p:nvSpPr>
        <p:spPr>
          <a:xfrm>
            <a:off x="4800600" y="1874837"/>
            <a:ext cx="3886200" cy="4525963"/>
          </a:xfrm>
        </p:spPr>
        <p:txBody>
          <a:bodyPr>
            <a:normAutofit fontScale="92500" lnSpcReduction="10000"/>
          </a:bodyPr>
          <a:lstStyle/>
          <a:p>
            <a:pPr marL="0" indent="0">
              <a:buNone/>
            </a:pPr>
            <a:r>
              <a:rPr lang="en-US" dirty="0" smtClean="0"/>
              <a:t>   No </a:t>
            </a:r>
            <a:r>
              <a:rPr lang="en-US" dirty="0"/>
              <a:t>temptation has overtaken you except such as is common to man; </a:t>
            </a:r>
            <a:r>
              <a:rPr lang="en-US" dirty="0">
                <a:solidFill>
                  <a:srgbClr val="FF0000"/>
                </a:solidFill>
              </a:rPr>
              <a:t>but God is faithful</a:t>
            </a:r>
            <a:r>
              <a:rPr lang="en-US" dirty="0"/>
              <a:t>, who will not allow you to be tempted beyond what you are able, but with the temptation will also make the way of escape, that you may be able to bear it.</a:t>
            </a:r>
          </a:p>
          <a:p>
            <a:pPr marL="0" indent="0" algn="r">
              <a:buNone/>
            </a:pPr>
            <a:r>
              <a:rPr lang="en-US" dirty="0"/>
              <a:t>1 Cor. </a:t>
            </a:r>
            <a:r>
              <a:rPr lang="en-US" dirty="0" smtClean="0"/>
              <a:t>10:13</a:t>
            </a:r>
            <a:endParaRPr lang="en-US" dirty="0"/>
          </a:p>
        </p:txBody>
      </p:sp>
    </p:spTree>
    <p:extLst>
      <p:ext uri="{BB962C8B-B14F-4D97-AF65-F5344CB8AC3E}">
        <p14:creationId xmlns:p14="http://schemas.microsoft.com/office/powerpoint/2010/main" val="1077782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r>
              <a:rPr lang="en-US" b="1" i="1" dirty="0" smtClean="0">
                <a:solidFill>
                  <a:schemeClr val="bg1"/>
                </a:solidFill>
              </a:rPr>
              <a:t>What We Learn About God</a:t>
            </a:r>
            <a:endParaRPr lang="en-US" b="1" i="1" dirty="0">
              <a:solidFill>
                <a:schemeClr val="bg1"/>
              </a:solidFill>
            </a:endParaRPr>
          </a:p>
        </p:txBody>
      </p:sp>
      <p:sp>
        <p:nvSpPr>
          <p:cNvPr id="4" name="Content Placeholder 3"/>
          <p:cNvSpPr>
            <a:spLocks noGrp="1"/>
          </p:cNvSpPr>
          <p:nvPr>
            <p:ph sz="half" idx="1"/>
          </p:nvPr>
        </p:nvSpPr>
        <p:spPr>
          <a:xfrm>
            <a:off x="457200" y="1874837"/>
            <a:ext cx="4038600" cy="4525963"/>
          </a:xfrm>
        </p:spPr>
        <p:txBody>
          <a:bodyPr>
            <a:normAutofit fontScale="92500" lnSpcReduction="10000"/>
          </a:bodyPr>
          <a:lstStyle/>
          <a:p>
            <a:pPr marL="514350" indent="-514350">
              <a:buFont typeface="+mj-lt"/>
              <a:buAutoNum type="arabicPeriod" startAt="3"/>
            </a:pPr>
            <a:r>
              <a:rPr lang="en-US" sz="3200" b="1" dirty="0" smtClean="0"/>
              <a:t>God is in Control</a:t>
            </a:r>
          </a:p>
          <a:p>
            <a:pPr lvl="1"/>
            <a:r>
              <a:rPr lang="en-US" sz="3000" dirty="0" smtClean="0"/>
              <a:t>Job 1:11-12, 2:5-6</a:t>
            </a:r>
          </a:p>
          <a:p>
            <a:pPr lvl="1"/>
            <a:r>
              <a:rPr lang="en-US" sz="3000" dirty="0" smtClean="0"/>
              <a:t>Luke 22:31</a:t>
            </a:r>
            <a:endParaRPr lang="en-US" sz="3000" dirty="0"/>
          </a:p>
        </p:txBody>
      </p:sp>
      <p:sp>
        <p:nvSpPr>
          <p:cNvPr id="5" name="Content Placeholder 4"/>
          <p:cNvSpPr>
            <a:spLocks noGrp="1"/>
          </p:cNvSpPr>
          <p:nvPr>
            <p:ph sz="half" idx="2"/>
          </p:nvPr>
        </p:nvSpPr>
        <p:spPr>
          <a:xfrm>
            <a:off x="4800600" y="1874837"/>
            <a:ext cx="3886200" cy="4525963"/>
          </a:xfrm>
        </p:spPr>
        <p:txBody>
          <a:bodyPr>
            <a:normAutofit fontScale="92500" lnSpcReduction="10000"/>
          </a:bodyPr>
          <a:lstStyle/>
          <a:p>
            <a:pPr marL="0" indent="0">
              <a:buNone/>
            </a:pPr>
            <a:r>
              <a:rPr lang="en-US" dirty="0" smtClean="0"/>
              <a:t>   No </a:t>
            </a:r>
            <a:r>
              <a:rPr lang="en-US" dirty="0"/>
              <a:t>temptation has overtaken you except such as is common to man; but God is faithful, </a:t>
            </a:r>
            <a:r>
              <a:rPr lang="en-US" dirty="0">
                <a:solidFill>
                  <a:srgbClr val="FF0000"/>
                </a:solidFill>
              </a:rPr>
              <a:t>who will not allow you to be tempted beyond what you are able</a:t>
            </a:r>
            <a:r>
              <a:rPr lang="en-US" dirty="0"/>
              <a:t>, but with the temptation will also make the way of escape, that you may be able to bear it.</a:t>
            </a:r>
          </a:p>
          <a:p>
            <a:pPr marL="0" indent="0" algn="r">
              <a:buNone/>
            </a:pPr>
            <a:r>
              <a:rPr lang="en-US" dirty="0"/>
              <a:t>1 Cor. </a:t>
            </a:r>
            <a:r>
              <a:rPr lang="en-US" dirty="0" smtClean="0"/>
              <a:t>10:13</a:t>
            </a:r>
            <a:endParaRPr lang="en-US" dirty="0"/>
          </a:p>
        </p:txBody>
      </p:sp>
    </p:spTree>
    <p:extLst>
      <p:ext uri="{BB962C8B-B14F-4D97-AF65-F5344CB8AC3E}">
        <p14:creationId xmlns:p14="http://schemas.microsoft.com/office/powerpoint/2010/main" val="1077782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r>
              <a:rPr lang="en-US" b="1" i="1" dirty="0" smtClean="0">
                <a:solidFill>
                  <a:schemeClr val="bg1"/>
                </a:solidFill>
              </a:rPr>
              <a:t>What We Learn About God</a:t>
            </a:r>
            <a:endParaRPr lang="en-US" b="1" i="1" dirty="0">
              <a:solidFill>
                <a:schemeClr val="bg1"/>
              </a:solidFill>
            </a:endParaRPr>
          </a:p>
        </p:txBody>
      </p:sp>
      <p:sp>
        <p:nvSpPr>
          <p:cNvPr id="4" name="Content Placeholder 3"/>
          <p:cNvSpPr>
            <a:spLocks noGrp="1"/>
          </p:cNvSpPr>
          <p:nvPr>
            <p:ph sz="half" idx="1"/>
          </p:nvPr>
        </p:nvSpPr>
        <p:spPr>
          <a:xfrm>
            <a:off x="457200" y="1874837"/>
            <a:ext cx="4038600" cy="4525963"/>
          </a:xfrm>
        </p:spPr>
        <p:txBody>
          <a:bodyPr>
            <a:normAutofit fontScale="92500" lnSpcReduction="10000"/>
          </a:bodyPr>
          <a:lstStyle/>
          <a:p>
            <a:pPr marL="514350" indent="-514350">
              <a:buFont typeface="+mj-lt"/>
              <a:buAutoNum type="arabicPeriod" startAt="4"/>
            </a:pPr>
            <a:r>
              <a:rPr lang="en-US" sz="3200" b="1" dirty="0" smtClean="0"/>
              <a:t>God Knows Our Limitations</a:t>
            </a:r>
          </a:p>
          <a:p>
            <a:pPr lvl="1"/>
            <a:r>
              <a:rPr lang="en-US" sz="3000" dirty="0" smtClean="0"/>
              <a:t>Psalm 139:1-6, 13-16</a:t>
            </a:r>
          </a:p>
          <a:p>
            <a:pPr lvl="1"/>
            <a:r>
              <a:rPr lang="en-US" sz="3000" dirty="0" smtClean="0"/>
              <a:t>2 Cor. 12:8-10</a:t>
            </a:r>
            <a:endParaRPr lang="en-US" sz="3000" dirty="0"/>
          </a:p>
        </p:txBody>
      </p:sp>
      <p:sp>
        <p:nvSpPr>
          <p:cNvPr id="5" name="Content Placeholder 4"/>
          <p:cNvSpPr>
            <a:spLocks noGrp="1"/>
          </p:cNvSpPr>
          <p:nvPr>
            <p:ph sz="half" idx="2"/>
          </p:nvPr>
        </p:nvSpPr>
        <p:spPr>
          <a:xfrm>
            <a:off x="4800600" y="1874837"/>
            <a:ext cx="3886200" cy="4525963"/>
          </a:xfrm>
        </p:spPr>
        <p:txBody>
          <a:bodyPr>
            <a:normAutofit fontScale="92500" lnSpcReduction="10000"/>
          </a:bodyPr>
          <a:lstStyle/>
          <a:p>
            <a:pPr marL="0" indent="0">
              <a:buNone/>
            </a:pPr>
            <a:r>
              <a:rPr lang="en-US" dirty="0" smtClean="0"/>
              <a:t>   No </a:t>
            </a:r>
            <a:r>
              <a:rPr lang="en-US" dirty="0"/>
              <a:t>temptation has overtaken you except such as is common to man; but God is faithful, </a:t>
            </a:r>
            <a:r>
              <a:rPr lang="en-US" dirty="0">
                <a:solidFill>
                  <a:srgbClr val="FF0000"/>
                </a:solidFill>
              </a:rPr>
              <a:t>who will not allow you to be tempted beyond what you are able</a:t>
            </a:r>
            <a:r>
              <a:rPr lang="en-US" dirty="0"/>
              <a:t>, but with the temptation will also make the way of escape, that you may be able to bear it.</a:t>
            </a:r>
          </a:p>
          <a:p>
            <a:pPr marL="0" indent="0" algn="r">
              <a:buNone/>
            </a:pPr>
            <a:r>
              <a:rPr lang="en-US" dirty="0"/>
              <a:t>1 Cor. </a:t>
            </a:r>
            <a:r>
              <a:rPr lang="en-US" dirty="0" smtClean="0"/>
              <a:t>10:13</a:t>
            </a:r>
            <a:endParaRPr lang="en-US" dirty="0"/>
          </a:p>
        </p:txBody>
      </p:sp>
    </p:spTree>
    <p:extLst>
      <p:ext uri="{BB962C8B-B14F-4D97-AF65-F5344CB8AC3E}">
        <p14:creationId xmlns:p14="http://schemas.microsoft.com/office/powerpoint/2010/main" val="1077782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r>
              <a:rPr lang="en-US" b="1" i="1" dirty="0" smtClean="0">
                <a:solidFill>
                  <a:schemeClr val="bg1"/>
                </a:solidFill>
              </a:rPr>
              <a:t>What We Learn About God</a:t>
            </a:r>
            <a:endParaRPr lang="en-US" b="1" i="1" dirty="0">
              <a:solidFill>
                <a:schemeClr val="bg1"/>
              </a:solidFill>
            </a:endParaRPr>
          </a:p>
        </p:txBody>
      </p:sp>
      <p:sp>
        <p:nvSpPr>
          <p:cNvPr id="4" name="Content Placeholder 3"/>
          <p:cNvSpPr>
            <a:spLocks noGrp="1"/>
          </p:cNvSpPr>
          <p:nvPr>
            <p:ph sz="half" idx="1"/>
          </p:nvPr>
        </p:nvSpPr>
        <p:spPr>
          <a:xfrm>
            <a:off x="457200" y="1874837"/>
            <a:ext cx="4038600" cy="4525963"/>
          </a:xfrm>
        </p:spPr>
        <p:txBody>
          <a:bodyPr>
            <a:normAutofit fontScale="92500" lnSpcReduction="10000"/>
          </a:bodyPr>
          <a:lstStyle/>
          <a:p>
            <a:pPr marL="514350" indent="-514350">
              <a:buFont typeface="+mj-lt"/>
              <a:buAutoNum type="arabicPeriod" startAt="5"/>
            </a:pPr>
            <a:r>
              <a:rPr lang="en-US" sz="3200" b="1" dirty="0" smtClean="0"/>
              <a:t>God is Our Deliverer</a:t>
            </a:r>
          </a:p>
          <a:p>
            <a:pPr lvl="1"/>
            <a:r>
              <a:rPr lang="en-US" sz="3000" dirty="0" smtClean="0"/>
              <a:t>Exodus 3:8</a:t>
            </a:r>
            <a:endParaRPr lang="en-US" sz="3000" dirty="0" smtClean="0"/>
          </a:p>
          <a:p>
            <a:pPr lvl="1"/>
            <a:r>
              <a:rPr lang="en-US" sz="3000" dirty="0" smtClean="0"/>
              <a:t>Ezra 9:13</a:t>
            </a:r>
          </a:p>
          <a:p>
            <a:pPr lvl="1"/>
            <a:r>
              <a:rPr lang="en-US" sz="3000" dirty="0" smtClean="0"/>
              <a:t>Esther 4:14</a:t>
            </a:r>
          </a:p>
          <a:p>
            <a:pPr lvl="1"/>
            <a:r>
              <a:rPr lang="en-US" sz="3000" dirty="0" smtClean="0"/>
              <a:t>Daniel 3:17</a:t>
            </a:r>
            <a:endParaRPr lang="en-US" sz="3000" dirty="0" smtClean="0"/>
          </a:p>
          <a:p>
            <a:pPr lvl="1"/>
            <a:r>
              <a:rPr lang="en-US" sz="3000" dirty="0" smtClean="0"/>
              <a:t>2 Peter 2:4-9</a:t>
            </a:r>
            <a:endParaRPr lang="en-US" sz="3000" dirty="0"/>
          </a:p>
        </p:txBody>
      </p:sp>
      <p:sp>
        <p:nvSpPr>
          <p:cNvPr id="5" name="Content Placeholder 4"/>
          <p:cNvSpPr>
            <a:spLocks noGrp="1"/>
          </p:cNvSpPr>
          <p:nvPr>
            <p:ph sz="half" idx="2"/>
          </p:nvPr>
        </p:nvSpPr>
        <p:spPr>
          <a:xfrm>
            <a:off x="4800600" y="1874837"/>
            <a:ext cx="3886200" cy="4525963"/>
          </a:xfrm>
        </p:spPr>
        <p:txBody>
          <a:bodyPr>
            <a:normAutofit fontScale="92500" lnSpcReduction="10000"/>
          </a:bodyPr>
          <a:lstStyle/>
          <a:p>
            <a:pPr marL="0" indent="0">
              <a:buNone/>
            </a:pPr>
            <a:r>
              <a:rPr lang="en-US" dirty="0" smtClean="0"/>
              <a:t>   No </a:t>
            </a:r>
            <a:r>
              <a:rPr lang="en-US" dirty="0"/>
              <a:t>temptation has overtaken you except such as is common to man; but God is faithful, who will not allow you to be tempted beyond what you are able, </a:t>
            </a:r>
            <a:r>
              <a:rPr lang="en-US" dirty="0">
                <a:solidFill>
                  <a:srgbClr val="FF0000"/>
                </a:solidFill>
              </a:rPr>
              <a:t>but with the temptation will also make the way of escape</a:t>
            </a:r>
            <a:r>
              <a:rPr lang="en-US" dirty="0"/>
              <a:t>, that you may be able to bear it.</a:t>
            </a:r>
          </a:p>
          <a:p>
            <a:pPr marL="0" indent="0" algn="r">
              <a:buNone/>
            </a:pPr>
            <a:r>
              <a:rPr lang="en-US" dirty="0"/>
              <a:t>1 Cor. </a:t>
            </a:r>
            <a:r>
              <a:rPr lang="en-US" dirty="0" smtClean="0"/>
              <a:t>10:13</a:t>
            </a:r>
            <a:endParaRPr lang="en-US" dirty="0"/>
          </a:p>
        </p:txBody>
      </p:sp>
    </p:spTree>
    <p:extLst>
      <p:ext uri="{BB962C8B-B14F-4D97-AF65-F5344CB8AC3E}">
        <p14:creationId xmlns:p14="http://schemas.microsoft.com/office/powerpoint/2010/main" val="1077782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lstStyle/>
          <a:p>
            <a:r>
              <a:rPr lang="en-US" b="1" i="1" dirty="0" smtClean="0">
                <a:solidFill>
                  <a:schemeClr val="bg1"/>
                </a:solidFill>
              </a:rPr>
              <a:t>What We Learn About God</a:t>
            </a:r>
            <a:endParaRPr lang="en-US" b="1" i="1" dirty="0">
              <a:solidFill>
                <a:schemeClr val="bg1"/>
              </a:solidFill>
            </a:endParaRPr>
          </a:p>
        </p:txBody>
      </p:sp>
      <p:sp>
        <p:nvSpPr>
          <p:cNvPr id="4" name="Content Placeholder 3"/>
          <p:cNvSpPr>
            <a:spLocks noGrp="1"/>
          </p:cNvSpPr>
          <p:nvPr>
            <p:ph sz="half" idx="1"/>
          </p:nvPr>
        </p:nvSpPr>
        <p:spPr>
          <a:xfrm>
            <a:off x="457200" y="1874837"/>
            <a:ext cx="4038600" cy="4525963"/>
          </a:xfrm>
        </p:spPr>
        <p:txBody>
          <a:bodyPr>
            <a:normAutofit fontScale="92500" lnSpcReduction="10000"/>
          </a:bodyPr>
          <a:lstStyle/>
          <a:p>
            <a:pPr marL="514350" indent="-514350">
              <a:buFont typeface="+mj-lt"/>
              <a:buAutoNum type="arabicPeriod" startAt="6"/>
            </a:pPr>
            <a:r>
              <a:rPr lang="en-US" sz="3200" b="1" dirty="0" smtClean="0"/>
              <a:t>God is Our </a:t>
            </a:r>
            <a:r>
              <a:rPr lang="en-US" sz="3200" b="1" dirty="0" err="1" smtClean="0"/>
              <a:t>Perfecter</a:t>
            </a:r>
            <a:endParaRPr lang="en-US" sz="3200" b="1" dirty="0" smtClean="0"/>
          </a:p>
          <a:p>
            <a:pPr lvl="1"/>
            <a:r>
              <a:rPr lang="en-US" sz="3000" dirty="0" smtClean="0"/>
              <a:t>James 1:2-4, 12</a:t>
            </a:r>
          </a:p>
          <a:p>
            <a:pPr lvl="1"/>
            <a:r>
              <a:rPr lang="en-US" sz="3000" dirty="0" smtClean="0"/>
              <a:t>James 5:10-11</a:t>
            </a:r>
          </a:p>
          <a:p>
            <a:pPr lvl="1"/>
            <a:r>
              <a:rPr lang="en-US" sz="3000" dirty="0" smtClean="0"/>
              <a:t>1 Peter 1:6-7</a:t>
            </a:r>
            <a:endParaRPr lang="en-US" sz="3000" dirty="0" smtClean="0"/>
          </a:p>
          <a:p>
            <a:pPr lvl="1"/>
            <a:r>
              <a:rPr lang="en-US" sz="3000" dirty="0" smtClean="0"/>
              <a:t>2 Timothy 2:20-21</a:t>
            </a:r>
            <a:endParaRPr lang="en-US" sz="3000" dirty="0"/>
          </a:p>
        </p:txBody>
      </p:sp>
      <p:sp>
        <p:nvSpPr>
          <p:cNvPr id="5" name="Content Placeholder 4"/>
          <p:cNvSpPr>
            <a:spLocks noGrp="1"/>
          </p:cNvSpPr>
          <p:nvPr>
            <p:ph sz="half" idx="2"/>
          </p:nvPr>
        </p:nvSpPr>
        <p:spPr>
          <a:xfrm>
            <a:off x="4800600" y="1874837"/>
            <a:ext cx="3886200" cy="4525963"/>
          </a:xfrm>
        </p:spPr>
        <p:txBody>
          <a:bodyPr>
            <a:normAutofit fontScale="92500" lnSpcReduction="10000"/>
          </a:bodyPr>
          <a:lstStyle/>
          <a:p>
            <a:pPr marL="0" indent="0">
              <a:buNone/>
            </a:pPr>
            <a:r>
              <a:rPr lang="en-US" dirty="0" smtClean="0"/>
              <a:t>   No </a:t>
            </a:r>
            <a:r>
              <a:rPr lang="en-US" dirty="0"/>
              <a:t>temptation has overtaken you except such as is common to man; but God is faithful, who will not allow you to be tempted beyond what you are able, but with the temptation will also make the way of escape, </a:t>
            </a:r>
            <a:r>
              <a:rPr lang="en-US" dirty="0">
                <a:solidFill>
                  <a:srgbClr val="FF0000"/>
                </a:solidFill>
              </a:rPr>
              <a:t>that you may be able to bear it</a:t>
            </a:r>
            <a:r>
              <a:rPr lang="en-US" dirty="0"/>
              <a:t>.</a:t>
            </a:r>
          </a:p>
          <a:p>
            <a:pPr marL="0" indent="0" algn="r">
              <a:buNone/>
            </a:pPr>
            <a:r>
              <a:rPr lang="en-US" dirty="0"/>
              <a:t>1 Cor. </a:t>
            </a:r>
            <a:r>
              <a:rPr lang="en-US" dirty="0" smtClean="0"/>
              <a:t>10:13</a:t>
            </a:r>
            <a:endParaRPr lang="en-US" dirty="0"/>
          </a:p>
        </p:txBody>
      </p:sp>
    </p:spTree>
    <p:extLst>
      <p:ext uri="{BB962C8B-B14F-4D97-AF65-F5344CB8AC3E}">
        <p14:creationId xmlns:p14="http://schemas.microsoft.com/office/powerpoint/2010/main" val="1077782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566</Words>
  <Application>Microsoft Office PowerPoint</Application>
  <PresentationFormat>On-screen Show (4:3)</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God Is…</vt:lpstr>
      <vt:lpstr>What We Learn About God</vt:lpstr>
      <vt:lpstr>What We Learn About God</vt:lpstr>
      <vt:lpstr>What We Learn About God</vt:lpstr>
      <vt:lpstr>What We Learn About God</vt:lpstr>
      <vt:lpstr>What We Learn About God</vt:lpstr>
      <vt:lpstr>What We Learn About God</vt:lpstr>
      <vt:lpstr>What We Learn About God</vt:lpstr>
      <vt:lpstr>What We Learn About God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Is…</dc:title>
  <dc:creator>Heath</dc:creator>
  <cp:lastModifiedBy>Heath</cp:lastModifiedBy>
  <cp:revision>5</cp:revision>
  <dcterms:created xsi:type="dcterms:W3CDTF">2015-06-12T21:51:53Z</dcterms:created>
  <dcterms:modified xsi:type="dcterms:W3CDTF">2015-06-13T18:28:57Z</dcterms:modified>
</cp:coreProperties>
</file>