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86" r:id="rId4"/>
    <p:sldId id="297" r:id="rId5"/>
    <p:sldId id="296" r:id="rId6"/>
    <p:sldId id="287" r:id="rId7"/>
    <p:sldId id="257" r:id="rId8"/>
    <p:sldId id="285" r:id="rId9"/>
    <p:sldId id="298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51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86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642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066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708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359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99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66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306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673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607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E64DAB-3C73-4737-9533-6F0CD5E3A6A6}" type="datetimeFigureOut">
              <a:rPr lang="en-US" smtClean="0"/>
              <a:t>6/13/2015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F8558-EA22-46A7-8AF0-81164D1853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284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877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75490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s://forgodalmighty.files.wordpress.com/2012/09/sheep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257" y="2209800"/>
            <a:ext cx="8323543" cy="4435173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698625"/>
          </a:xfrm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Appointing Elders</a:t>
            </a:r>
            <a:endParaRPr lang="en-US" sz="4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780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Principles Which Must Be Followed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>
                <a:solidFill>
                  <a:schemeClr val="bg1"/>
                </a:solidFill>
              </a:rPr>
              <a:t>All things are to be done by the authority of Christ (Col. 3:17).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All things are to be done without </a:t>
            </a:r>
            <a:r>
              <a:rPr lang="en-US" i="1" dirty="0">
                <a:solidFill>
                  <a:schemeClr val="bg1"/>
                </a:solidFill>
              </a:rPr>
              <a:t>partiality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(</a:t>
            </a:r>
            <a:r>
              <a:rPr lang="en-US" dirty="0">
                <a:solidFill>
                  <a:schemeClr val="bg1"/>
                </a:solidFill>
              </a:rPr>
              <a:t>1 Tim. 5:21).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All things must be done to the </a:t>
            </a:r>
            <a:r>
              <a:rPr lang="en-US" i="1" dirty="0">
                <a:solidFill>
                  <a:schemeClr val="bg1"/>
                </a:solidFill>
              </a:rPr>
              <a:t>glory of God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  (</a:t>
            </a:r>
            <a:r>
              <a:rPr lang="en-US" dirty="0">
                <a:solidFill>
                  <a:schemeClr val="bg1"/>
                </a:solidFill>
              </a:rPr>
              <a:t>1 Cor. 10:31). </a:t>
            </a:r>
          </a:p>
          <a:p>
            <a:pPr lvl="0"/>
            <a:r>
              <a:rPr lang="en-US" dirty="0">
                <a:solidFill>
                  <a:schemeClr val="bg1"/>
                </a:solidFill>
              </a:rPr>
              <a:t>All things are to be done </a:t>
            </a:r>
            <a:r>
              <a:rPr lang="en-US" i="1" dirty="0">
                <a:solidFill>
                  <a:schemeClr val="bg1"/>
                </a:solidFill>
              </a:rPr>
              <a:t>decently and in order</a:t>
            </a:r>
            <a:r>
              <a:rPr lang="en-US" dirty="0">
                <a:solidFill>
                  <a:schemeClr val="bg1"/>
                </a:solidFill>
              </a:rPr>
              <a:t> (1 Cor. 14:40), which means </a:t>
            </a:r>
            <a:r>
              <a:rPr lang="en-US" dirty="0" smtClean="0">
                <a:solidFill>
                  <a:schemeClr val="bg1"/>
                </a:solidFill>
              </a:rPr>
              <a:t>a </a:t>
            </a:r>
            <a:r>
              <a:rPr lang="en-US" dirty="0">
                <a:solidFill>
                  <a:schemeClr val="bg1"/>
                </a:solidFill>
              </a:rPr>
              <a:t>method must be used. </a:t>
            </a:r>
          </a:p>
        </p:txBody>
      </p:sp>
    </p:spTree>
    <p:extLst>
      <p:ext uri="{BB962C8B-B14F-4D97-AF65-F5344CB8AC3E}">
        <p14:creationId xmlns:p14="http://schemas.microsoft.com/office/powerpoint/2010/main" val="11592328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 Procedure to Use as a Pattern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members were told to </a:t>
            </a:r>
            <a:r>
              <a:rPr lang="en-US" b="1" dirty="0" smtClean="0"/>
              <a:t>select men </a:t>
            </a:r>
            <a:r>
              <a:rPr lang="en-US" dirty="0" smtClean="0"/>
              <a:t>from among themselves who would be appointed to this work.</a:t>
            </a:r>
          </a:p>
          <a:p>
            <a:r>
              <a:rPr lang="en-US" dirty="0" smtClean="0"/>
              <a:t>The apostles gave them </a:t>
            </a:r>
            <a:r>
              <a:rPr lang="en-US" b="1" dirty="0" smtClean="0"/>
              <a:t>qualifications</a:t>
            </a:r>
            <a:r>
              <a:rPr lang="en-US" dirty="0" smtClean="0"/>
              <a:t> these men had to meet in order to be appointed. </a:t>
            </a:r>
          </a:p>
          <a:p>
            <a:r>
              <a:rPr lang="en-US" dirty="0" smtClean="0"/>
              <a:t>After the men were chosen, the apostles would </a:t>
            </a:r>
            <a:r>
              <a:rPr lang="en-US" b="1" dirty="0" smtClean="0"/>
              <a:t>appoint</a:t>
            </a:r>
            <a:r>
              <a:rPr lang="en-US" dirty="0" smtClean="0"/>
              <a:t> them to the work. 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4953000" y="5486400"/>
            <a:ext cx="3276600" cy="990600"/>
          </a:xfrm>
          <a:prstGeom prst="roundRect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257800" y="5638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chemeClr val="bg1"/>
                </a:solidFill>
              </a:rPr>
              <a:t>Acts 6:1-7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34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The </a:t>
            </a:r>
            <a:r>
              <a:rPr lang="en-US" b="1" dirty="0" smtClean="0"/>
              <a:t>Men Who Have Been Put Forth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4525963"/>
          </a:xfrm>
        </p:spPr>
        <p:txBody>
          <a:bodyPr>
            <a:normAutofit/>
          </a:bodyPr>
          <a:lstStyle/>
          <a:p>
            <a:r>
              <a:rPr lang="en-US" b="1" dirty="0" smtClean="0"/>
              <a:t>Jeff Conover</a:t>
            </a:r>
          </a:p>
          <a:p>
            <a:r>
              <a:rPr lang="en-US" b="1" dirty="0" smtClean="0"/>
              <a:t>Randy Harvey</a:t>
            </a:r>
          </a:p>
          <a:p>
            <a:r>
              <a:rPr lang="en-US" b="1" dirty="0" smtClean="0"/>
              <a:t>Randy Reeder</a:t>
            </a:r>
          </a:p>
          <a:p>
            <a:r>
              <a:rPr lang="en-US" b="1" dirty="0" smtClean="0"/>
              <a:t>Heath Rogers</a:t>
            </a:r>
          </a:p>
          <a:p>
            <a:r>
              <a:rPr lang="en-US" b="1" dirty="0" smtClean="0"/>
              <a:t>Mike Walker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10830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Scriptural Objections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</a:rPr>
              <a:t>Those </a:t>
            </a:r>
            <a:r>
              <a:rPr lang="en-US" dirty="0">
                <a:solidFill>
                  <a:schemeClr val="bg1"/>
                </a:solidFill>
              </a:rPr>
              <a:t>with objections </a:t>
            </a:r>
            <a:r>
              <a:rPr lang="en-US" dirty="0" smtClean="0">
                <a:solidFill>
                  <a:schemeClr val="bg1"/>
                </a:solidFill>
              </a:rPr>
              <a:t>are encouraged to </a:t>
            </a:r>
            <a:r>
              <a:rPr lang="en-US" dirty="0">
                <a:solidFill>
                  <a:schemeClr val="bg1"/>
                </a:solidFill>
              </a:rPr>
              <a:t>discuss them with the individual first (Matt. 18:15). 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All Scriptural objections must be given to the elders or </a:t>
            </a:r>
            <a:r>
              <a:rPr lang="en-US" dirty="0" smtClean="0">
                <a:solidFill>
                  <a:schemeClr val="bg1"/>
                </a:solidFill>
              </a:rPr>
              <a:t>the preacher in </a:t>
            </a:r>
            <a:r>
              <a:rPr lang="en-US" dirty="0">
                <a:solidFill>
                  <a:schemeClr val="bg1"/>
                </a:solidFill>
              </a:rPr>
              <a:t>writing and signed. </a:t>
            </a:r>
            <a:endParaRPr lang="en-US" sz="2800" dirty="0">
              <a:solidFill>
                <a:schemeClr val="bg1"/>
              </a:solidFill>
            </a:endParaRPr>
          </a:p>
          <a:p>
            <a:pPr lvl="0"/>
            <a:r>
              <a:rPr lang="en-US" dirty="0" smtClean="0">
                <a:solidFill>
                  <a:schemeClr val="bg1"/>
                </a:solidFill>
              </a:rPr>
              <a:t>Objections </a:t>
            </a:r>
            <a:r>
              <a:rPr lang="en-US" dirty="0">
                <a:solidFill>
                  <a:schemeClr val="bg1"/>
                </a:solidFill>
              </a:rPr>
              <a:t>will be resolved in one of three ways:</a:t>
            </a:r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The objection will be withdrawn.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The man will withdraw his name.</a:t>
            </a:r>
            <a:endParaRPr lang="en-US" sz="2400" dirty="0">
              <a:solidFill>
                <a:schemeClr val="bg1"/>
              </a:solidFill>
            </a:endParaRPr>
          </a:p>
          <a:p>
            <a:pPr lvl="1"/>
            <a:r>
              <a:rPr lang="en-US" dirty="0">
                <a:solidFill>
                  <a:schemeClr val="bg1"/>
                </a:solidFill>
              </a:rPr>
              <a:t>The elders will step in and resolve the matter, making the final decision.</a:t>
            </a:r>
            <a:endParaRPr lang="en-US" sz="2400" dirty="0">
              <a:solidFill>
                <a:schemeClr val="bg1"/>
              </a:solidFill>
            </a:endParaRPr>
          </a:p>
          <a:p>
            <a:pPr lvl="0"/>
            <a:r>
              <a:rPr lang="en-US" dirty="0">
                <a:solidFill>
                  <a:schemeClr val="bg1"/>
                </a:solidFill>
              </a:rPr>
              <a:t>Lord willing, additional elders will be appointed on July 12</a:t>
            </a:r>
            <a:r>
              <a:rPr lang="en-US" baseline="30000" dirty="0">
                <a:solidFill>
                  <a:schemeClr val="bg1"/>
                </a:solidFill>
              </a:rPr>
              <a:t>th</a:t>
            </a:r>
            <a:r>
              <a:rPr lang="en-US" dirty="0">
                <a:solidFill>
                  <a:schemeClr val="bg1"/>
                </a:solidFill>
              </a:rPr>
              <a:t>. 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This Involves the Lord’s Church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God has ordained leadership in His church. He has set forth the specific work to be done, and qualifications of the men to do the work. </a:t>
            </a:r>
          </a:p>
          <a:p>
            <a:r>
              <a:rPr lang="en-US" dirty="0" smtClean="0"/>
              <a:t>To </a:t>
            </a:r>
            <a:r>
              <a:rPr lang="en-US" dirty="0"/>
              <a:t>appoint unqualified men, or to exclude qualified men, is to frustrate and oppose God’s plan for the leadership of the local church. </a:t>
            </a:r>
          </a:p>
          <a:p>
            <a:r>
              <a:rPr lang="en-US" dirty="0" smtClean="0"/>
              <a:t>We </a:t>
            </a:r>
            <a:r>
              <a:rPr lang="en-US" dirty="0"/>
              <a:t>want to do that which is right in the eyes of God, and that which is the best for the Knollwood church of Christ. </a:t>
            </a:r>
          </a:p>
        </p:txBody>
      </p:sp>
    </p:spTree>
    <p:extLst>
      <p:ext uri="{BB962C8B-B14F-4D97-AF65-F5344CB8AC3E}">
        <p14:creationId xmlns:p14="http://schemas.microsoft.com/office/powerpoint/2010/main" val="2915163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This Involves Individual Christians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Those who are being considered to serve as elders: our brethren have every right to judge us in light of the qualifications. </a:t>
            </a:r>
          </a:p>
          <a:p>
            <a:r>
              <a:rPr lang="en-US" dirty="0" smtClean="0"/>
              <a:t>If one is not scripturally qualified to serve, he cannot be appointed.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71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This Involves Individual Christians</a:t>
            </a:r>
            <a:endParaRPr lang="en-US" sz="36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must judge with righteous judgment  (John 7:24).</a:t>
            </a:r>
          </a:p>
          <a:p>
            <a:r>
              <a:rPr lang="en-US" dirty="0" smtClean="0"/>
              <a:t>We must act out of love (1 Cor. 13:4-7).</a:t>
            </a:r>
          </a:p>
          <a:p>
            <a:r>
              <a:rPr lang="en-US" dirty="0" smtClean="0"/>
              <a:t>We must practice the “Golden Rule”         (Matt. 7:12).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892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406</Words>
  <Application>Microsoft Office PowerPoint</Application>
  <PresentationFormat>On-screen Show 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Appointing Elders</vt:lpstr>
      <vt:lpstr>Principles Which Must Be Followed</vt:lpstr>
      <vt:lpstr>A Procedure to Use as a Pattern</vt:lpstr>
      <vt:lpstr>The Men Who Have Been Put Forth</vt:lpstr>
      <vt:lpstr>Scriptural Objections</vt:lpstr>
      <vt:lpstr>This Involves the Lord’s Church</vt:lpstr>
      <vt:lpstr>This Involves Individual Christians</vt:lpstr>
      <vt:lpstr>This Involves Individual Christians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God’s Plan For Leadership in the Local Church</dc:title>
  <dc:creator>Heath</dc:creator>
  <cp:lastModifiedBy>Heath</cp:lastModifiedBy>
  <cp:revision>52</cp:revision>
  <dcterms:created xsi:type="dcterms:W3CDTF">2015-04-10T14:47:17Z</dcterms:created>
  <dcterms:modified xsi:type="dcterms:W3CDTF">2015-06-13T19:12:00Z</dcterms:modified>
</cp:coreProperties>
</file>