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4" r:id="rId11"/>
    <p:sldId id="260" r:id="rId12"/>
    <p:sldId id="262" r:id="rId13"/>
    <p:sldId id="261" r:id="rId14"/>
    <p:sldId id="272" r:id="rId15"/>
    <p:sldId id="274" r:id="rId16"/>
    <p:sldId id="273" r:id="rId17"/>
    <p:sldId id="275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2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5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8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9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9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7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0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2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6F392-A422-42B5-B98F-81108A3C45FE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54D9F-BEA4-4710-8322-2AF774E8D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2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22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Greeting Visitors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For </a:t>
            </a:r>
            <a:r>
              <a:rPr lang="en-US" dirty="0"/>
              <a:t>if there should come into your assembly a man with gold rings, in fine apparel, and there should also come in a poor man in filthy clothes, </a:t>
            </a: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and </a:t>
            </a:r>
            <a:r>
              <a:rPr lang="en-US" dirty="0"/>
              <a:t>you pay attention to the one wearing the fine clothes and say to him, </a:t>
            </a:r>
            <a:r>
              <a:rPr lang="en-US" dirty="0" smtClean="0"/>
              <a:t>“You </a:t>
            </a:r>
            <a:r>
              <a:rPr lang="en-US" dirty="0"/>
              <a:t>sit here in a good place</a:t>
            </a:r>
            <a:r>
              <a:rPr lang="en-US" dirty="0" smtClean="0"/>
              <a:t>,” </a:t>
            </a:r>
            <a:r>
              <a:rPr lang="en-US" dirty="0"/>
              <a:t>and say to the poor man, </a:t>
            </a:r>
            <a:r>
              <a:rPr lang="en-US" dirty="0" smtClean="0"/>
              <a:t>“You </a:t>
            </a:r>
            <a:r>
              <a:rPr lang="en-US" dirty="0"/>
              <a:t>stand there</a:t>
            </a:r>
            <a:r>
              <a:rPr lang="en-US" dirty="0" smtClean="0"/>
              <a:t>,” </a:t>
            </a:r>
            <a:r>
              <a:rPr lang="en-US" dirty="0"/>
              <a:t>or, </a:t>
            </a:r>
            <a:r>
              <a:rPr lang="en-US" dirty="0" smtClean="0"/>
              <a:t>“Sit </a:t>
            </a:r>
            <a:r>
              <a:rPr lang="en-US" dirty="0"/>
              <a:t>here at my footstool</a:t>
            </a:r>
            <a:r>
              <a:rPr lang="en-US" dirty="0" smtClean="0"/>
              <a:t>,”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have </a:t>
            </a:r>
            <a:r>
              <a:rPr lang="en-US" dirty="0"/>
              <a:t>you not shown partiality among yourselves, and become judges with evil thoughts? 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 algn="r">
              <a:buNone/>
            </a:pPr>
            <a:r>
              <a:rPr lang="en-US" dirty="0" smtClean="0"/>
              <a:t>James 2:2-4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Singing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“Speaking </a:t>
            </a:r>
            <a:r>
              <a:rPr lang="en-US" dirty="0"/>
              <a:t>to one another in psalms and hymns and spiritual songs, singing and making melody in your heart to the </a:t>
            </a:r>
            <a:r>
              <a:rPr lang="en-US" dirty="0" smtClean="0"/>
              <a:t>Lord.”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Ephesians 5:19</a:t>
            </a:r>
            <a:endParaRPr lang="en-US" dirty="0"/>
          </a:p>
        </p:txBody>
      </p:sp>
      <p:pic>
        <p:nvPicPr>
          <p:cNvPr id="102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566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Corrections We Need To Make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Worship to God has always been a matter to be taken </a:t>
            </a:r>
            <a:r>
              <a:rPr lang="en-US" dirty="0" smtClean="0"/>
              <a:t>seriously.</a:t>
            </a:r>
            <a:endParaRPr lang="en-US" dirty="0"/>
          </a:p>
          <a:p>
            <a:pPr lvl="1"/>
            <a:r>
              <a:rPr lang="en-US" dirty="0" smtClean="0"/>
              <a:t>Psalm </a:t>
            </a:r>
            <a:r>
              <a:rPr lang="en-US" dirty="0"/>
              <a:t>89:7; Hebrews </a:t>
            </a:r>
            <a:r>
              <a:rPr lang="en-US" dirty="0" smtClean="0"/>
              <a:t>12:28-29</a:t>
            </a:r>
          </a:p>
          <a:p>
            <a:endParaRPr lang="en-US" sz="1000" dirty="0"/>
          </a:p>
          <a:p>
            <a:r>
              <a:rPr lang="en-US" dirty="0" smtClean="0"/>
              <a:t>A </a:t>
            </a:r>
            <a:r>
              <a:rPr lang="en-US" dirty="0"/>
              <a:t>negative trend that is seen by many is the casualness that is shown by some members towards our assemblies.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59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Tardiness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“But </a:t>
            </a:r>
            <a:r>
              <a:rPr lang="en-US" dirty="0"/>
              <a:t>seek first the kingdom of God and His righteousness, and all these things shall be added to </a:t>
            </a:r>
            <a:r>
              <a:rPr lang="en-US" dirty="0" smtClean="0"/>
              <a:t>you.”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Matthew 6:33</a:t>
            </a:r>
            <a:endParaRPr lang="en-US" dirty="0"/>
          </a:p>
        </p:txBody>
      </p:sp>
      <p:pic>
        <p:nvPicPr>
          <p:cNvPr id="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679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Casual Dress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“God </a:t>
            </a:r>
            <a:r>
              <a:rPr lang="en-US" dirty="0"/>
              <a:t>is greatly to be feared in the assembly of the saints</a:t>
            </a:r>
            <a:r>
              <a:rPr lang="en-US" dirty="0" smtClean="0"/>
              <a:t>, and </a:t>
            </a:r>
            <a:r>
              <a:rPr lang="en-US" dirty="0"/>
              <a:t>to be held in reverence by all those around </a:t>
            </a:r>
            <a:r>
              <a:rPr lang="en-US" dirty="0" smtClean="0"/>
              <a:t>Him.”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Psalm 89:7</a:t>
            </a:r>
            <a:endParaRPr lang="en-US" dirty="0"/>
          </a:p>
        </p:txBody>
      </p:sp>
      <p:pic>
        <p:nvPicPr>
          <p:cNvPr id="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102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Accessing Social Media During Worship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“When </a:t>
            </a:r>
            <a:r>
              <a:rPr lang="en-US" dirty="0"/>
              <a:t>will the New Moon be past</a:t>
            </a:r>
            <a:r>
              <a:rPr lang="en-US" dirty="0" smtClean="0"/>
              <a:t>, that </a:t>
            </a:r>
            <a:r>
              <a:rPr lang="en-US" dirty="0"/>
              <a:t>we may sell grain</a:t>
            </a:r>
            <a:r>
              <a:rPr lang="en-US" dirty="0" smtClean="0"/>
              <a:t>? And </a:t>
            </a:r>
            <a:r>
              <a:rPr lang="en-US" dirty="0"/>
              <a:t>the Sabbath</a:t>
            </a:r>
            <a:r>
              <a:rPr lang="en-US" dirty="0" smtClean="0"/>
              <a:t>, that </a:t>
            </a:r>
            <a:r>
              <a:rPr lang="en-US" dirty="0"/>
              <a:t>we may trade wheat</a:t>
            </a:r>
            <a:r>
              <a:rPr lang="en-US" dirty="0" smtClean="0"/>
              <a:t>?”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Amos 8:5</a:t>
            </a:r>
            <a:endParaRPr lang="en-US" dirty="0"/>
          </a:p>
        </p:txBody>
      </p:sp>
      <p:pic>
        <p:nvPicPr>
          <p:cNvPr id="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407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“And </a:t>
            </a:r>
            <a:r>
              <a:rPr lang="en-US" dirty="0"/>
              <a:t>you, fathers, do not provoke your children to wrath, but bring them up in the training and admonition of the </a:t>
            </a:r>
            <a:r>
              <a:rPr lang="en-US" dirty="0" smtClean="0"/>
              <a:t>Lord.”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Ephesians 6:4</a:t>
            </a:r>
            <a:endParaRPr lang="en-US" dirty="0"/>
          </a:p>
        </p:txBody>
      </p:sp>
      <p:pic>
        <p:nvPicPr>
          <p:cNvPr id="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407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5029200" cy="44100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“He </a:t>
            </a:r>
            <a:r>
              <a:rPr lang="en-US" dirty="0"/>
              <a:t>who spares his rod hates his son</a:t>
            </a:r>
            <a:r>
              <a:rPr lang="en-US" dirty="0" smtClean="0"/>
              <a:t>, but </a:t>
            </a:r>
            <a:r>
              <a:rPr lang="en-US" dirty="0"/>
              <a:t>he who loves him disciplines him </a:t>
            </a:r>
            <a:r>
              <a:rPr lang="en-US" dirty="0" smtClean="0"/>
              <a:t>promptly” (Prov. 13:24). 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“Chasten </a:t>
            </a:r>
            <a:r>
              <a:rPr lang="en-US" dirty="0"/>
              <a:t>your son while there is hope</a:t>
            </a:r>
            <a:r>
              <a:rPr lang="en-US" dirty="0" smtClean="0"/>
              <a:t>, and </a:t>
            </a:r>
            <a:r>
              <a:rPr lang="en-US" dirty="0"/>
              <a:t>do not set your heart on his </a:t>
            </a:r>
            <a:r>
              <a:rPr lang="en-US" dirty="0" smtClean="0"/>
              <a:t>destruction” (Prov. 19:18). </a:t>
            </a:r>
            <a:endParaRPr lang="en-US" dirty="0"/>
          </a:p>
        </p:txBody>
      </p:sp>
      <p:pic>
        <p:nvPicPr>
          <p:cNvPr id="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710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6856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Trends At Knollwood</a:t>
            </a:r>
            <a:endParaRPr lang="en-US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70.40.210.173/Graphics/graphics/Corel%20Auto-Preserve/A50-TrendArrow-LightBlue-FourDirectio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5721">
            <a:off x="3687113" y="2062928"/>
            <a:ext cx="4569844" cy="3407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knollwoodchurch.org/pic/knollwd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657112"/>
            <a:ext cx="4572000" cy="20478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886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Attendance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“And </a:t>
            </a:r>
            <a:r>
              <a:rPr lang="en-US" sz="2800" dirty="0"/>
              <a:t>let us consider one another in order to stir up love and good works, </a:t>
            </a:r>
            <a:r>
              <a:rPr lang="en-US" sz="2800" dirty="0" smtClean="0"/>
              <a:t>not </a:t>
            </a:r>
            <a:r>
              <a:rPr lang="en-US" sz="2800" dirty="0"/>
              <a:t>forsaking the assembling of ourselves together, as is the manner of some, but exhorting one another, and so much the more as you see the Day </a:t>
            </a:r>
            <a:r>
              <a:rPr lang="en-US" sz="2800" dirty="0" smtClean="0"/>
              <a:t>approaching.”</a:t>
            </a:r>
            <a:endParaRPr lang="en-US" sz="28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 smtClean="0"/>
              <a:t>Hebrews 10:24-25</a:t>
            </a:r>
            <a:endParaRPr lang="en-US" sz="2800" dirty="0"/>
          </a:p>
        </p:txBody>
      </p:sp>
      <p:pic>
        <p:nvPicPr>
          <p:cNvPr id="102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263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Involvement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“But </a:t>
            </a:r>
            <a:r>
              <a:rPr lang="en-US" sz="2800" dirty="0"/>
              <a:t>be doers of the word, and not hearers only, deceiving </a:t>
            </a:r>
            <a:r>
              <a:rPr lang="en-US" sz="2800" dirty="0" smtClean="0"/>
              <a:t>yourselves.”</a:t>
            </a:r>
            <a:endParaRPr lang="en-US" sz="28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 smtClean="0"/>
              <a:t>James 1:22</a:t>
            </a:r>
            <a:endParaRPr lang="en-US" sz="2800" dirty="0"/>
          </a:p>
        </p:txBody>
      </p:sp>
      <p:pic>
        <p:nvPicPr>
          <p:cNvPr id="102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619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Contributions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“But </a:t>
            </a:r>
            <a:r>
              <a:rPr lang="en-US" sz="2800" dirty="0"/>
              <a:t>this I say: He who sows sparingly will also reap sparingly, and he who sows bountifully will also reap bountifully. </a:t>
            </a:r>
            <a:r>
              <a:rPr lang="en-US" sz="2800" dirty="0" smtClean="0"/>
              <a:t>So </a:t>
            </a:r>
            <a:r>
              <a:rPr lang="en-US" sz="2800" dirty="0"/>
              <a:t>let each one give as he purposes in his heart, not grudgingly or of necessity; for God loves a cheerful </a:t>
            </a:r>
            <a:r>
              <a:rPr lang="en-US" sz="2800" dirty="0" smtClean="0"/>
              <a:t>giver.”</a:t>
            </a:r>
            <a:endParaRPr lang="en-US" sz="28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 smtClean="0"/>
              <a:t>Second Corinthians 9:6-7</a:t>
            </a:r>
            <a:endParaRPr lang="en-US" sz="2800" dirty="0"/>
          </a:p>
        </p:txBody>
      </p:sp>
      <p:pic>
        <p:nvPicPr>
          <p:cNvPr id="102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102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Eldership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“For </a:t>
            </a:r>
            <a:r>
              <a:rPr lang="en-US" sz="2800" dirty="0"/>
              <a:t>this reason I left you in Crete, that you should set in order the things that are lacking, and appoint elders in every city as I commanded </a:t>
            </a:r>
            <a:r>
              <a:rPr lang="en-US" sz="2800" dirty="0" smtClean="0"/>
              <a:t>you.”</a:t>
            </a:r>
            <a:endParaRPr lang="en-US" sz="28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800" dirty="0" smtClean="0"/>
              <a:t>Titus 1:5</a:t>
            </a:r>
            <a:endParaRPr lang="en-US" sz="2800" dirty="0"/>
          </a:p>
        </p:txBody>
      </p:sp>
      <p:pic>
        <p:nvPicPr>
          <p:cNvPr id="102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577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“Now </a:t>
            </a:r>
            <a:r>
              <a:rPr lang="en-US" sz="3000" dirty="0"/>
              <a:t>the multitude of those who believed were of one heart and one </a:t>
            </a:r>
            <a:r>
              <a:rPr lang="en-US" sz="3000" dirty="0" smtClean="0"/>
              <a:t>soul...”</a:t>
            </a:r>
            <a:endParaRPr lang="en-US" sz="30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3000" dirty="0" smtClean="0"/>
              <a:t>Acts 4:32</a:t>
            </a:r>
            <a:endParaRPr lang="en-US" sz="3000" dirty="0"/>
          </a:p>
        </p:txBody>
      </p:sp>
      <p:pic>
        <p:nvPicPr>
          <p:cNvPr id="102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270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Baptisms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“…And </a:t>
            </a:r>
            <a:r>
              <a:rPr lang="en-US" sz="3000" dirty="0"/>
              <a:t>the Lord added to the church daily those who were being </a:t>
            </a:r>
            <a:r>
              <a:rPr lang="en-US" sz="3000" dirty="0" smtClean="0"/>
              <a:t>saved.”</a:t>
            </a:r>
            <a:endParaRPr lang="en-US" sz="30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3000" dirty="0" smtClean="0"/>
              <a:t>Acts 2:47</a:t>
            </a:r>
            <a:endParaRPr lang="en-US" sz="3000" dirty="0"/>
          </a:p>
        </p:txBody>
      </p:sp>
      <p:pic>
        <p:nvPicPr>
          <p:cNvPr id="102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269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“Behold</a:t>
            </a:r>
            <a:r>
              <a:rPr lang="en-US" dirty="0"/>
              <a:t>, children are a heritage from the </a:t>
            </a:r>
            <a:r>
              <a:rPr lang="en-US" dirty="0" smtClean="0"/>
              <a:t>Lord, the </a:t>
            </a:r>
            <a:r>
              <a:rPr lang="en-US" dirty="0"/>
              <a:t>fruit of the womb is a </a:t>
            </a:r>
            <a:r>
              <a:rPr lang="en-US" dirty="0" smtClean="0"/>
              <a:t>reward. Like </a:t>
            </a:r>
            <a:r>
              <a:rPr lang="en-US" dirty="0"/>
              <a:t>arrows in the hand of a warrior</a:t>
            </a:r>
            <a:r>
              <a:rPr lang="en-US" dirty="0" smtClean="0"/>
              <a:t>, so </a:t>
            </a:r>
            <a:r>
              <a:rPr lang="en-US" dirty="0"/>
              <a:t>are the children of </a:t>
            </a:r>
            <a:r>
              <a:rPr lang="en-US" dirty="0" smtClean="0"/>
              <a:t>one’s youth.”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Psalm 127:3-4</a:t>
            </a:r>
            <a:endParaRPr lang="en-US" dirty="0"/>
          </a:p>
        </p:txBody>
      </p:sp>
      <p:pic>
        <p:nvPicPr>
          <p:cNvPr id="1026" name="Picture 2" descr="http://www.yvumc.com/wp-content/uploads/2012/04/holy_bible-kj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24400"/>
            <a:ext cx="28575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606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574</Words>
  <Application>Microsoft Office PowerPoint</Application>
  <PresentationFormat>On-screen Show (4:3)</PresentationFormat>
  <Paragraphs>73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Trends At Knollwood</vt:lpstr>
      <vt:lpstr>Attendance</vt:lpstr>
      <vt:lpstr>Involvement</vt:lpstr>
      <vt:lpstr>Contributions</vt:lpstr>
      <vt:lpstr>Eldership</vt:lpstr>
      <vt:lpstr>Interaction</vt:lpstr>
      <vt:lpstr>Baptisms</vt:lpstr>
      <vt:lpstr>Children</vt:lpstr>
      <vt:lpstr>Greeting Visitors</vt:lpstr>
      <vt:lpstr>Singing</vt:lpstr>
      <vt:lpstr>Corrections We Need To Make</vt:lpstr>
      <vt:lpstr>Tardiness</vt:lpstr>
      <vt:lpstr>Casual Dress</vt:lpstr>
      <vt:lpstr>Accessing Social Media During Worship</vt:lpstr>
      <vt:lpstr>Children</vt:lpstr>
      <vt:lpstr>Children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11</cp:revision>
  <dcterms:created xsi:type="dcterms:W3CDTF">2015-05-29T14:30:22Z</dcterms:created>
  <dcterms:modified xsi:type="dcterms:W3CDTF">2015-05-30T14:06:23Z</dcterms:modified>
</cp:coreProperties>
</file>