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56" r:id="rId4"/>
    <p:sldId id="257" r:id="rId5"/>
    <p:sldId id="258" r:id="rId6"/>
    <p:sldId id="259" r:id="rId7"/>
    <p:sldId id="262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484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829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576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34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2476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0070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1533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098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6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9012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8168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1999-885A-41F6-9A6F-D978585E2AE9}" type="datetimeFigureOut">
              <a:rPr lang="en-US" smtClean="0"/>
              <a:t>6/6/2015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DE3A03-7F40-49FA-B89B-D3208694C5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074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3196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9064" y="2514600"/>
            <a:ext cx="7038536" cy="3124200"/>
          </a:xfrm>
        </p:spPr>
        <p:txBody>
          <a:bodyPr/>
          <a:lstStyle/>
          <a:p>
            <a:pPr algn="l"/>
            <a:r>
              <a:rPr lang="en-US" sz="5400" dirty="0" smtClean="0">
                <a:solidFill>
                  <a:schemeClr val="tx1"/>
                </a:solidFill>
              </a:rPr>
              <a:t>James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sz="4400" dirty="0" smtClean="0">
                <a:solidFill>
                  <a:schemeClr val="tx1"/>
                </a:solidFill>
              </a:rPr>
              <a:t>the brother of the lord</a:t>
            </a:r>
            <a:endParaRPr lang="en-US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0011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54162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Four Men By The Name of James in the New Testament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27237"/>
            <a:ext cx="7467600" cy="4221163"/>
          </a:xfrm>
        </p:spPr>
        <p:txBody>
          <a:bodyPr/>
          <a:lstStyle/>
          <a:p>
            <a:pPr marL="550926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James, the son of Zebedee and brother of John, one of the twelve apostles (Matt. 4:21, 10:2). </a:t>
            </a:r>
          </a:p>
          <a:p>
            <a:pPr marL="550926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James, the son of </a:t>
            </a:r>
            <a:r>
              <a:rPr lang="en-US" dirty="0" err="1"/>
              <a:t>Alphaeus</a:t>
            </a:r>
            <a:r>
              <a:rPr lang="en-US" dirty="0"/>
              <a:t>, one of the twelve apostles (Matt. 10:3). </a:t>
            </a:r>
          </a:p>
          <a:p>
            <a:pPr marL="550926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James, the father of Judas </a:t>
            </a:r>
            <a:r>
              <a:rPr lang="en-US" dirty="0" smtClean="0"/>
              <a:t>(Luke </a:t>
            </a:r>
            <a:r>
              <a:rPr lang="en-US" dirty="0"/>
              <a:t>6:16). </a:t>
            </a:r>
          </a:p>
          <a:p>
            <a:pPr marL="550926" lvl="0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/>
              <a:t>James, the brother of the Lord. </a:t>
            </a:r>
          </a:p>
        </p:txBody>
      </p:sp>
    </p:spTree>
    <p:extLst>
      <p:ext uri="{BB962C8B-B14F-4D97-AF65-F5344CB8AC3E}">
        <p14:creationId xmlns:p14="http://schemas.microsoft.com/office/powerpoint/2010/main" val="413617837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Before the Resurrection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James was one of the Lord’s brothers 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dirty="0" smtClean="0"/>
              <a:t>Mark 6:3; Matt. 13:55-56</a:t>
            </a:r>
          </a:p>
          <a:p>
            <a:pPr marL="55092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James did not believe in Jesus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dirty="0" smtClean="0"/>
              <a:t>John 7:5; Mark 3:21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637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Resurrection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James saw the resurrected Lord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dirty="0" smtClean="0"/>
              <a:t>1 Cor. 15:3-8</a:t>
            </a:r>
          </a:p>
          <a:p>
            <a:pPr marL="550926" indent="-514350">
              <a:buClr>
                <a:schemeClr val="tx1"/>
              </a:buClr>
              <a:buFont typeface="+mj-lt"/>
              <a:buAutoNum type="arabicPeriod"/>
            </a:pPr>
            <a:r>
              <a:rPr lang="en-US" dirty="0" smtClean="0"/>
              <a:t>He was in the company of the disciples after the Lord’s ascension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dirty="0" smtClean="0"/>
              <a:t>Acts 1:13-14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556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After the Resurrection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50926" indent="-514350">
              <a:buClr>
                <a:schemeClr val="tx1"/>
              </a:buClr>
              <a:buFont typeface="+mj-lt"/>
              <a:buAutoNum type="arabicPeriod" startAt="3"/>
            </a:pPr>
            <a:r>
              <a:rPr lang="en-US" dirty="0" smtClean="0"/>
              <a:t>James is strongly connected with the church in Jerusalem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sz="3000" dirty="0" smtClean="0"/>
              <a:t>Acts 12:17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sz="3000" dirty="0" smtClean="0"/>
              <a:t>Acts 15:13-21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sz="3000" dirty="0" smtClean="0"/>
              <a:t>Acts 21:18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sz="3000" dirty="0" smtClean="0"/>
              <a:t>Gal. 2:9</a:t>
            </a:r>
          </a:p>
          <a:p>
            <a:pPr marL="852678" lvl="1" indent="-514350">
              <a:buClr>
                <a:schemeClr val="tx1"/>
              </a:buClr>
            </a:pPr>
            <a:r>
              <a:rPr lang="en-US" sz="3000" dirty="0" smtClean="0"/>
              <a:t>Gal. 2:12</a:t>
            </a:r>
          </a:p>
        </p:txBody>
      </p:sp>
    </p:spTree>
    <p:extLst>
      <p:ext uri="{BB962C8B-B14F-4D97-AF65-F5344CB8AC3E}">
        <p14:creationId xmlns:p14="http://schemas.microsoft.com/office/powerpoint/2010/main" val="479793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Practical Applications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dirty="0" smtClean="0"/>
              <a:t>Destroys the false doctrine of the perpetual virginity of Mary</a:t>
            </a:r>
          </a:p>
          <a:p>
            <a:pPr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dirty="0" smtClean="0"/>
              <a:t>Physical relationships provide no advantage in the Lord’s church</a:t>
            </a:r>
          </a:p>
          <a:p>
            <a:pPr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dirty="0" smtClean="0"/>
              <a:t>Evidence of the power of the Lord’s resurrection</a:t>
            </a:r>
          </a:p>
          <a:p>
            <a:pPr>
              <a:buClr>
                <a:schemeClr val="tx1"/>
              </a:buClr>
              <a:buSzPct val="90000"/>
              <a:buFont typeface="Arial" panose="020B0604020202020204" pitchFamily="34" charset="0"/>
              <a:buChar char="•"/>
            </a:pPr>
            <a:r>
              <a:rPr lang="en-US" dirty="0" smtClean="0"/>
              <a:t>Former skepticism, unbelief, or opposition can be overcome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430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819273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2.xml><?xml version="1.0" encoding="utf-8"?>
<a:themeOverride xmlns:a="http://schemas.openxmlformats.org/drawingml/2006/main">
  <a:clrScheme name="Opulent">
    <a:dk1>
      <a:sysClr val="windowText" lastClr="000000"/>
    </a:dk1>
    <a:lt1>
      <a:sysClr val="window" lastClr="FFFFFF"/>
    </a:lt1>
    <a:dk2>
      <a:srgbClr val="B13F9A"/>
    </a:dk2>
    <a:lt2>
      <a:srgbClr val="F4E7ED"/>
    </a:lt2>
    <a:accent1>
      <a:srgbClr val="B83D68"/>
    </a:accent1>
    <a:accent2>
      <a:srgbClr val="AC66BB"/>
    </a:accent2>
    <a:accent3>
      <a:srgbClr val="DE6C36"/>
    </a:accent3>
    <a:accent4>
      <a:srgbClr val="F9B639"/>
    </a:accent4>
    <a:accent5>
      <a:srgbClr val="CF6DA4"/>
    </a:accent5>
    <a:accent6>
      <a:srgbClr val="FA8D3D"/>
    </a:accent6>
    <a:hlink>
      <a:srgbClr val="FFDE66"/>
    </a:hlink>
    <a:folHlink>
      <a:srgbClr val="D490C5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22</TotalTime>
  <Words>186</Words>
  <Application>Microsoft Office PowerPoint</Application>
  <PresentationFormat>On-screen Show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Technic</vt:lpstr>
      <vt:lpstr>Office Theme</vt:lpstr>
      <vt:lpstr>PowerPoint Presentation</vt:lpstr>
      <vt:lpstr>James the brother of the lord</vt:lpstr>
      <vt:lpstr>Four Men By The Name of James in the New Testament</vt:lpstr>
      <vt:lpstr>Before the Resurrection</vt:lpstr>
      <vt:lpstr>After the Resurrection</vt:lpstr>
      <vt:lpstr>After the Resurrection</vt:lpstr>
      <vt:lpstr>Practical Applications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James the brother of the lord</dc:title>
  <dc:creator>Heath</dc:creator>
  <cp:lastModifiedBy>Heath</cp:lastModifiedBy>
  <cp:revision>3</cp:revision>
  <dcterms:created xsi:type="dcterms:W3CDTF">2015-06-06T14:42:01Z</dcterms:created>
  <dcterms:modified xsi:type="dcterms:W3CDTF">2015-06-06T15:04:15Z</dcterms:modified>
</cp:coreProperties>
</file>