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56" r:id="rId2"/>
    <p:sldId id="257" r:id="rId3"/>
    <p:sldId id="273" r:id="rId4"/>
    <p:sldId id="295" r:id="rId5"/>
    <p:sldId id="258" r:id="rId6"/>
    <p:sldId id="274" r:id="rId7"/>
    <p:sldId id="296" r:id="rId8"/>
    <p:sldId id="259" r:id="rId9"/>
    <p:sldId id="275" r:id="rId10"/>
    <p:sldId id="276" r:id="rId11"/>
    <p:sldId id="260" r:id="rId12"/>
    <p:sldId id="277" r:id="rId13"/>
    <p:sldId id="297" r:id="rId14"/>
    <p:sldId id="261" r:id="rId15"/>
    <p:sldId id="298" r:id="rId16"/>
    <p:sldId id="278" r:id="rId17"/>
    <p:sldId id="262" r:id="rId18"/>
    <p:sldId id="299" r:id="rId19"/>
    <p:sldId id="279" r:id="rId20"/>
    <p:sldId id="300" r:id="rId21"/>
    <p:sldId id="263" r:id="rId22"/>
    <p:sldId id="280" r:id="rId23"/>
    <p:sldId id="281" r:id="rId24"/>
    <p:sldId id="264" r:id="rId25"/>
    <p:sldId id="282" r:id="rId26"/>
    <p:sldId id="283" r:id="rId27"/>
    <p:sldId id="301" r:id="rId28"/>
    <p:sldId id="284" r:id="rId29"/>
    <p:sldId id="302" r:id="rId30"/>
    <p:sldId id="265" r:id="rId31"/>
    <p:sldId id="266" r:id="rId32"/>
    <p:sldId id="303" r:id="rId33"/>
    <p:sldId id="285" r:id="rId34"/>
    <p:sldId id="304" r:id="rId35"/>
    <p:sldId id="267" r:id="rId36"/>
    <p:sldId id="286" r:id="rId37"/>
    <p:sldId id="287" r:id="rId38"/>
    <p:sldId id="288" r:id="rId39"/>
    <p:sldId id="268" r:id="rId40"/>
    <p:sldId id="289" r:id="rId41"/>
    <p:sldId id="305" r:id="rId42"/>
    <p:sldId id="269" r:id="rId43"/>
    <p:sldId id="306" r:id="rId44"/>
    <p:sldId id="270" r:id="rId45"/>
    <p:sldId id="291" r:id="rId46"/>
    <p:sldId id="307" r:id="rId47"/>
    <p:sldId id="271" r:id="rId48"/>
    <p:sldId id="292" r:id="rId49"/>
    <p:sldId id="308" r:id="rId50"/>
    <p:sldId id="272" r:id="rId51"/>
    <p:sldId id="293" r:id="rId52"/>
    <p:sldId id="294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9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66B33-DBC0-4D08-B94A-9C1DEDDB9C49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17D93-F57B-4CF3-B4E7-9A2E55E6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4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9377666-4963-4DA6-BFD6-8966A6F2547D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6F61B70-E30A-4CBC-8566-17CECCCB363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If It does not agree with Scripture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7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</a:t>
            </a:r>
            <a:r>
              <a:rPr lang="en-US" sz="3200" dirty="0" smtClean="0">
                <a:solidFill>
                  <a:schemeClr val="accent2"/>
                </a:solidFill>
              </a:rPr>
              <a:t>is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smtClean="0">
                <a:solidFill>
                  <a:schemeClr val="accent2"/>
                </a:solidFill>
              </a:rPr>
              <a:t>outside the doctrine of Christ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981200"/>
            <a:ext cx="7924800" cy="61722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Those who  are obedient to Christ have peace with God.</a:t>
            </a:r>
          </a:p>
          <a:p>
            <a:pPr lvl="1"/>
            <a:r>
              <a:rPr lang="en-US" sz="3500" dirty="0" smtClean="0"/>
              <a:t>Therefore </a:t>
            </a:r>
            <a:r>
              <a:rPr lang="en-US" sz="3500" dirty="0"/>
              <a:t>being justified by faith, we have peace with God through our Lord Jesus Christ</a:t>
            </a:r>
            <a:r>
              <a:rPr lang="en-US" sz="3500" dirty="0" smtClean="0"/>
              <a:t>:</a:t>
            </a:r>
          </a:p>
          <a:p>
            <a:pPr lvl="6"/>
            <a:r>
              <a:rPr lang="en-US" sz="3500" dirty="0" smtClean="0"/>
              <a:t>Romans </a:t>
            </a:r>
            <a:r>
              <a:rPr lang="en-US" sz="3500" dirty="0"/>
              <a:t>5:1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1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 is not authorized by Christ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57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Jesus was given authority by God, the Father.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they were all amazed, insomuch that they questioned among themselves, saying, What thing is this? what new doctrine </a:t>
            </a:r>
            <a:r>
              <a:rPr lang="en-US" sz="3200" i="1" dirty="0"/>
              <a:t>is</a:t>
            </a:r>
            <a:r>
              <a:rPr lang="en-US" sz="3200" dirty="0"/>
              <a:t> this? for </a:t>
            </a:r>
            <a:r>
              <a:rPr lang="en-US" sz="3200" dirty="0">
                <a:solidFill>
                  <a:schemeClr val="accent2"/>
                </a:solidFill>
              </a:rPr>
              <a:t>with authority </a:t>
            </a:r>
            <a:r>
              <a:rPr lang="en-US" sz="3200" dirty="0" err="1">
                <a:solidFill>
                  <a:schemeClr val="accent2"/>
                </a:solidFill>
              </a:rPr>
              <a:t>commandeth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/>
              <a:t>he even the unclean spirits, and they do obey him. </a:t>
            </a:r>
            <a:endParaRPr lang="en-US" sz="3200" dirty="0" smtClean="0"/>
          </a:p>
          <a:p>
            <a:pPr lvl="6"/>
            <a:r>
              <a:rPr lang="en-US" sz="3200" dirty="0"/>
              <a:t>Mark 1:27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07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authorized by Christ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495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Jesus was given authority by God, the Father.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Jesus came and </a:t>
            </a:r>
            <a:r>
              <a:rPr lang="en-US" sz="3200" dirty="0" err="1"/>
              <a:t>spake</a:t>
            </a:r>
            <a:r>
              <a:rPr lang="en-US" sz="3200" dirty="0"/>
              <a:t> unto them, saying, </a:t>
            </a:r>
            <a:r>
              <a:rPr lang="en-US" sz="3200" dirty="0">
                <a:solidFill>
                  <a:schemeClr val="accent2"/>
                </a:solidFill>
              </a:rPr>
              <a:t>All power is given unto me</a:t>
            </a:r>
            <a:r>
              <a:rPr lang="en-US" sz="3200" dirty="0"/>
              <a:t> in heaven and in earth. </a:t>
            </a:r>
            <a:endParaRPr lang="en-US" sz="3200" dirty="0" smtClean="0"/>
          </a:p>
          <a:p>
            <a:pPr lvl="6"/>
            <a:r>
              <a:rPr lang="en-US" sz="3200" dirty="0"/>
              <a:t>Mat 28:18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3492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authorized by Christ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495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Whatever </a:t>
            </a:r>
            <a:r>
              <a:rPr lang="en-US" sz="3200" dirty="0"/>
              <a:t>we do must be authorized by Christ.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whatsoever ye do in word or deed, </a:t>
            </a:r>
            <a:r>
              <a:rPr lang="en-US" sz="3200" i="1" dirty="0"/>
              <a:t>do</a:t>
            </a:r>
            <a:r>
              <a:rPr lang="en-US" sz="3200" dirty="0"/>
              <a:t> all in the name of the Lord Jesus, giving thanks to God and the Father by him. </a:t>
            </a:r>
            <a:endParaRPr lang="en-US" sz="3200" dirty="0" smtClean="0"/>
          </a:p>
          <a:p>
            <a:pPr lvl="5"/>
            <a:r>
              <a:rPr lang="en-US" sz="3200" dirty="0" smtClean="0"/>
              <a:t>Colossians </a:t>
            </a:r>
            <a:r>
              <a:rPr lang="en-US" sz="3200" dirty="0"/>
              <a:t>3:17 </a:t>
            </a:r>
          </a:p>
        </p:txBody>
      </p:sp>
    </p:spTree>
    <p:extLst>
      <p:ext uri="{BB962C8B-B14F-4D97-AF65-F5344CB8AC3E}">
        <p14:creationId xmlns:p14="http://schemas.microsoft.com/office/powerpoint/2010/main" val="13950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731838"/>
          </a:xfrm>
        </p:spPr>
        <p:txBody>
          <a:bodyPr/>
          <a:lstStyle/>
          <a:p>
            <a:r>
              <a:rPr lang="en-US" sz="3200" dirty="0" smtClean="0"/>
              <a:t>It may lead to faith in the wrong thing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71600"/>
            <a:ext cx="7924800" cy="5029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One must have faith in God and His Word.</a:t>
            </a:r>
          </a:p>
          <a:p>
            <a:pPr lvl="1"/>
            <a:r>
              <a:rPr lang="en-US" sz="3200" dirty="0" smtClean="0"/>
              <a:t>So </a:t>
            </a:r>
            <a:r>
              <a:rPr lang="en-US" sz="3200" dirty="0"/>
              <a:t>then </a:t>
            </a:r>
            <a:r>
              <a:rPr lang="en-US" sz="3200" dirty="0">
                <a:solidFill>
                  <a:schemeClr val="accent2"/>
                </a:solidFill>
              </a:rPr>
              <a:t>faith </a:t>
            </a:r>
            <a:r>
              <a:rPr lang="en-US" sz="3200" i="1" dirty="0">
                <a:solidFill>
                  <a:schemeClr val="accent2"/>
                </a:solidFill>
              </a:rPr>
              <a:t>cometh</a:t>
            </a:r>
            <a:r>
              <a:rPr lang="en-US" sz="3200" dirty="0">
                <a:solidFill>
                  <a:schemeClr val="accent2"/>
                </a:solidFill>
              </a:rPr>
              <a:t> by hearing, and hearing by the word of God.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5"/>
            <a:r>
              <a:rPr lang="en-US" sz="3200" dirty="0" smtClean="0"/>
              <a:t>Romans </a:t>
            </a:r>
            <a:r>
              <a:rPr lang="en-US" sz="3200" dirty="0"/>
              <a:t>10:17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2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7318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</a:rPr>
              <a:t>It may lead to faith in the wrong thing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71600"/>
            <a:ext cx="7924800" cy="5029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Faith in anything else is not pleasing to God.</a:t>
            </a:r>
          </a:p>
          <a:p>
            <a:pPr lvl="1"/>
            <a:r>
              <a:rPr lang="en-US" sz="3200" dirty="0" smtClean="0"/>
              <a:t>But without faith it is impossible to please </a:t>
            </a:r>
            <a:r>
              <a:rPr lang="en-US" sz="3200" i="1" dirty="0" smtClean="0"/>
              <a:t>him:</a:t>
            </a:r>
            <a:r>
              <a:rPr lang="en-US" sz="3200" dirty="0" smtClean="0"/>
              <a:t> for he that cometh to God </a:t>
            </a:r>
            <a:r>
              <a:rPr lang="en-US" sz="3200" dirty="0" smtClean="0">
                <a:solidFill>
                  <a:schemeClr val="accent2"/>
                </a:solidFill>
              </a:rPr>
              <a:t>must believe that he is, and </a:t>
            </a:r>
            <a:r>
              <a:rPr lang="en-US" sz="3200" i="1" dirty="0" smtClean="0">
                <a:solidFill>
                  <a:schemeClr val="accent2"/>
                </a:solidFill>
              </a:rPr>
              <a:t>that</a:t>
            </a:r>
            <a:r>
              <a:rPr lang="en-US" sz="3200" dirty="0" smtClean="0">
                <a:solidFill>
                  <a:schemeClr val="accent2"/>
                </a:solidFill>
              </a:rPr>
              <a:t> he is a </a:t>
            </a:r>
            <a:r>
              <a:rPr lang="en-US" sz="3200" dirty="0" err="1" smtClean="0">
                <a:solidFill>
                  <a:schemeClr val="accent2"/>
                </a:solidFill>
              </a:rPr>
              <a:t>rewarder</a:t>
            </a:r>
            <a:r>
              <a:rPr lang="en-US" sz="3200" dirty="0" smtClean="0">
                <a:solidFill>
                  <a:schemeClr val="accent2"/>
                </a:solidFill>
              </a:rPr>
              <a:t> of them that diligently seek him. </a:t>
            </a:r>
          </a:p>
          <a:p>
            <a:pPr lvl="6"/>
            <a:r>
              <a:rPr lang="en-US" sz="3200" dirty="0" smtClean="0"/>
              <a:t>Hebrews </a:t>
            </a:r>
            <a:r>
              <a:rPr lang="en-US" sz="3200" dirty="0"/>
              <a:t>11:6 </a:t>
            </a:r>
            <a:endParaRPr lang="en-US" sz="32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8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</a:rPr>
              <a:t>It may lead to faith in the wrong thing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Faith in anything else is not pleasing to God.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he that </a:t>
            </a:r>
            <a:r>
              <a:rPr lang="en-US" sz="3200" dirty="0" err="1"/>
              <a:t>doubteth</a:t>
            </a:r>
            <a:r>
              <a:rPr lang="en-US" sz="3200" dirty="0"/>
              <a:t> is damned if he eat, because he</a:t>
            </a:r>
            <a:r>
              <a:rPr lang="en-US" sz="3200" i="1" dirty="0"/>
              <a:t> </a:t>
            </a:r>
            <a:r>
              <a:rPr lang="en-US" sz="3200" dirty="0" err="1"/>
              <a:t>eateth</a:t>
            </a:r>
            <a:r>
              <a:rPr lang="en-US" sz="3200" dirty="0"/>
              <a:t> not of faith</a:t>
            </a:r>
            <a:r>
              <a:rPr lang="en-US" sz="3200" dirty="0">
                <a:solidFill>
                  <a:schemeClr val="tx1">
                    <a:lumMod val="95000"/>
                  </a:schemeClr>
                </a:solidFill>
              </a:rPr>
              <a:t>:</a:t>
            </a:r>
            <a:r>
              <a:rPr lang="en-US" sz="3200" dirty="0">
                <a:solidFill>
                  <a:schemeClr val="accent2"/>
                </a:solidFill>
              </a:rPr>
              <a:t> for whatsoever is not of faith is sin.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6"/>
            <a:r>
              <a:rPr lang="en-US" sz="3200" dirty="0" smtClean="0"/>
              <a:t>Romans </a:t>
            </a:r>
            <a:r>
              <a:rPr lang="en-US" sz="3200" dirty="0"/>
              <a:t>14:23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6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924800" cy="579438"/>
          </a:xfrm>
        </p:spPr>
        <p:txBody>
          <a:bodyPr/>
          <a:lstStyle/>
          <a:p>
            <a:r>
              <a:rPr lang="en-US" sz="3200" dirty="0" smtClean="0"/>
              <a:t>It is beyond </a:t>
            </a:r>
            <a:r>
              <a:rPr lang="en-US" sz="3200" dirty="0"/>
              <a:t>what is </a:t>
            </a:r>
            <a:r>
              <a:rPr lang="en-US" sz="3200" dirty="0" smtClean="0"/>
              <a:t>written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5105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Do not add to the Scriptures or take away from the Scriptures.</a:t>
            </a:r>
          </a:p>
          <a:p>
            <a:pPr lvl="1"/>
            <a:r>
              <a:rPr lang="en-US" sz="3200" dirty="0" smtClean="0">
                <a:solidFill>
                  <a:schemeClr val="accent2"/>
                </a:solidFill>
              </a:rPr>
              <a:t>Ye </a:t>
            </a:r>
            <a:r>
              <a:rPr lang="en-US" sz="3200" dirty="0">
                <a:solidFill>
                  <a:schemeClr val="accent2"/>
                </a:solidFill>
              </a:rPr>
              <a:t>shall not add unto the word </a:t>
            </a:r>
            <a:r>
              <a:rPr lang="en-US" sz="3200" dirty="0"/>
              <a:t>which I command you, </a:t>
            </a:r>
            <a:r>
              <a:rPr lang="en-US" sz="3200" dirty="0">
                <a:solidFill>
                  <a:schemeClr val="accent2"/>
                </a:solidFill>
              </a:rPr>
              <a:t>neither shall ye diminish ought from it,</a:t>
            </a:r>
            <a:r>
              <a:rPr lang="en-US" sz="3200" dirty="0"/>
              <a:t> that ye may keep the commandments of the LORD your God which I command you. </a:t>
            </a:r>
            <a:endParaRPr lang="en-US" sz="3200" dirty="0" smtClean="0"/>
          </a:p>
          <a:p>
            <a:pPr lvl="5"/>
            <a:r>
              <a:rPr lang="en-US" sz="3200" dirty="0" smtClean="0"/>
              <a:t>Deuteronomy </a:t>
            </a:r>
            <a:r>
              <a:rPr lang="en-US" sz="3200" dirty="0"/>
              <a:t>4:2 </a:t>
            </a:r>
          </a:p>
        </p:txBody>
      </p:sp>
    </p:spTree>
    <p:extLst>
      <p:ext uri="{BB962C8B-B14F-4D97-AF65-F5344CB8AC3E}">
        <p14:creationId xmlns:p14="http://schemas.microsoft.com/office/powerpoint/2010/main" val="257911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924800" cy="5794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</a:rPr>
              <a:t>It is beyond </a:t>
            </a:r>
            <a:r>
              <a:rPr lang="en-US" sz="3200" dirty="0">
                <a:solidFill>
                  <a:schemeClr val="accent2"/>
                </a:solidFill>
              </a:rPr>
              <a:t>what is </a:t>
            </a:r>
            <a:r>
              <a:rPr lang="en-US" sz="3200" dirty="0" smtClean="0">
                <a:solidFill>
                  <a:schemeClr val="accent2"/>
                </a:solidFill>
              </a:rPr>
              <a:t>written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838200"/>
            <a:ext cx="7924800" cy="5105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Do not add to the Scriptures or take away from the Scriptures.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/>
              <a:t>I testify unto every man that </a:t>
            </a:r>
            <a:r>
              <a:rPr lang="en-US" sz="3200" dirty="0" err="1"/>
              <a:t>heareth</a:t>
            </a:r>
            <a:r>
              <a:rPr lang="en-US" sz="3200" dirty="0"/>
              <a:t> the words of the prophecy of this book, </a:t>
            </a:r>
            <a:r>
              <a:rPr lang="en-US" sz="3200" dirty="0">
                <a:solidFill>
                  <a:schemeClr val="accent2"/>
                </a:solidFill>
              </a:rPr>
              <a:t>If any man shall add unto these things, </a:t>
            </a:r>
            <a:r>
              <a:rPr lang="en-US" sz="3200" dirty="0"/>
              <a:t>God shall add unto him the plagues that are written in this book: </a:t>
            </a:r>
          </a:p>
          <a:p>
            <a:pPr lvl="5"/>
            <a:r>
              <a:rPr lang="en-US" sz="3200" dirty="0" smtClean="0"/>
              <a:t>Revelations </a:t>
            </a:r>
            <a:r>
              <a:rPr lang="en-US" sz="3200" dirty="0"/>
              <a:t>22:18 </a:t>
            </a:r>
          </a:p>
        </p:txBody>
      </p:sp>
    </p:spTree>
    <p:extLst>
      <p:ext uri="{BB962C8B-B14F-4D97-AF65-F5344CB8AC3E}">
        <p14:creationId xmlns:p14="http://schemas.microsoft.com/office/powerpoint/2010/main" val="20045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579438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It is beyond </a:t>
            </a:r>
            <a:r>
              <a:rPr lang="en-US" dirty="0">
                <a:solidFill>
                  <a:schemeClr val="accent2"/>
                </a:solidFill>
              </a:rPr>
              <a:t>what is </a:t>
            </a:r>
            <a:r>
              <a:rPr lang="en-US" dirty="0" smtClean="0">
                <a:solidFill>
                  <a:schemeClr val="accent2"/>
                </a:solidFill>
              </a:rPr>
              <a:t>written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914400"/>
            <a:ext cx="7924800" cy="5562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Do not add to the Scriptures or take away from the Scriptures.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>
                <a:solidFill>
                  <a:schemeClr val="accent2"/>
                </a:solidFill>
              </a:rPr>
              <a:t>if any man shall take away from the words of the book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of this prophecy, God shall take away his part out of the book of life, and out of the holy city, and from the things which are written in this book. </a:t>
            </a:r>
            <a:endParaRPr lang="en-US" sz="3200" dirty="0" smtClean="0"/>
          </a:p>
          <a:p>
            <a:pPr lvl="5"/>
            <a:r>
              <a:rPr lang="en-US" sz="3200" dirty="0" smtClean="0"/>
              <a:t>Revelations </a:t>
            </a:r>
            <a:r>
              <a:rPr lang="en-US" sz="3200" dirty="0"/>
              <a:t>22:19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9555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 is not a good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Scriptures say:</a:t>
            </a:r>
          </a:p>
          <a:p>
            <a:pPr lvl="1"/>
            <a:r>
              <a:rPr lang="en-US" sz="3200" dirty="0" smtClean="0"/>
              <a:t>All </a:t>
            </a:r>
            <a:r>
              <a:rPr lang="en-US" sz="3200" dirty="0"/>
              <a:t>scripture </a:t>
            </a:r>
            <a:r>
              <a:rPr lang="en-US" sz="3200" i="1" dirty="0"/>
              <a:t>is</a:t>
            </a:r>
            <a:r>
              <a:rPr lang="en-US" sz="3200" dirty="0"/>
              <a:t> given by inspiration of God, and is profitable for doctrine, for reproof, for correction, for instruction in righteousness: </a:t>
            </a:r>
          </a:p>
          <a:p>
            <a:pPr lvl="1"/>
            <a:r>
              <a:rPr lang="en-US" sz="3200" dirty="0" smtClean="0"/>
              <a:t>That </a:t>
            </a:r>
            <a:r>
              <a:rPr lang="en-US" sz="3200" dirty="0"/>
              <a:t>the man of God may be perfect, </a:t>
            </a:r>
            <a:r>
              <a:rPr lang="en-US" sz="3200" dirty="0" err="1"/>
              <a:t>throughly</a:t>
            </a:r>
            <a:r>
              <a:rPr lang="en-US" sz="3200" dirty="0"/>
              <a:t> furnished </a:t>
            </a:r>
            <a:r>
              <a:rPr lang="en-US" sz="3200" dirty="0">
                <a:solidFill>
                  <a:schemeClr val="accent2"/>
                </a:solidFill>
              </a:rPr>
              <a:t>unto all good works</a:t>
            </a:r>
            <a:r>
              <a:rPr lang="en-US" sz="3200" dirty="0">
                <a:solidFill>
                  <a:schemeClr val="tx2"/>
                </a:solidFill>
              </a:rPr>
              <a:t>. </a:t>
            </a:r>
            <a:endParaRPr lang="en-US" sz="3200" dirty="0" smtClean="0">
              <a:solidFill>
                <a:schemeClr val="tx2"/>
              </a:solidFill>
            </a:endParaRPr>
          </a:p>
          <a:p>
            <a:pPr lvl="5"/>
            <a:r>
              <a:rPr lang="en-US" sz="3200" dirty="0" smtClean="0"/>
              <a:t>2 Timothy 3:16-17 </a:t>
            </a:r>
            <a:endParaRPr lang="en-US" sz="3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59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579438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It is beyond </a:t>
            </a:r>
            <a:r>
              <a:rPr lang="en-US" dirty="0">
                <a:solidFill>
                  <a:schemeClr val="accent2"/>
                </a:solidFill>
              </a:rPr>
              <a:t>what is </a:t>
            </a:r>
            <a:r>
              <a:rPr lang="en-US" dirty="0" smtClean="0">
                <a:solidFill>
                  <a:schemeClr val="accent2"/>
                </a:solidFill>
              </a:rPr>
              <a:t>written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914400"/>
            <a:ext cx="7924800" cy="5562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Do not add to the Scriptures or take away from the Scriptures.</a:t>
            </a:r>
          </a:p>
          <a:p>
            <a:pPr lvl="1"/>
            <a:r>
              <a:rPr lang="en-US" sz="3200" dirty="0" smtClean="0"/>
              <a:t>Every </a:t>
            </a:r>
            <a:r>
              <a:rPr lang="en-US" sz="3200" dirty="0"/>
              <a:t>word of God is pure: he is a shield unto them that put their trust in him. </a:t>
            </a:r>
            <a:endParaRPr lang="en-US" sz="3200" dirty="0" smtClean="0"/>
          </a:p>
          <a:p>
            <a:pPr lvl="5"/>
            <a:r>
              <a:rPr lang="en-US" sz="3200" dirty="0" smtClean="0"/>
              <a:t>Proverbs </a:t>
            </a:r>
            <a:r>
              <a:rPr lang="en-US" sz="3200" dirty="0"/>
              <a:t>30:5 </a:t>
            </a:r>
          </a:p>
        </p:txBody>
      </p:sp>
    </p:spTree>
    <p:extLst>
      <p:ext uri="{BB962C8B-B14F-4D97-AF65-F5344CB8AC3E}">
        <p14:creationId xmlns:p14="http://schemas.microsoft.com/office/powerpoint/2010/main" val="75115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655638"/>
          </a:xfrm>
        </p:spPr>
        <p:txBody>
          <a:bodyPr/>
          <a:lstStyle/>
          <a:p>
            <a:r>
              <a:rPr lang="en-US" sz="3200" dirty="0"/>
              <a:t>It is not as the oracles of God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066800"/>
            <a:ext cx="7924800" cy="5334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We are to speak and conduct ourselves in the manner that God has authorized us. </a:t>
            </a:r>
          </a:p>
          <a:p>
            <a:pPr lvl="1"/>
            <a:r>
              <a:rPr lang="en-US" sz="3200" dirty="0" smtClean="0"/>
              <a:t>If </a:t>
            </a:r>
            <a:r>
              <a:rPr lang="en-US" sz="3200" dirty="0"/>
              <a:t>any man speak, </a:t>
            </a:r>
            <a:r>
              <a:rPr lang="en-US" sz="3200" dirty="0">
                <a:solidFill>
                  <a:schemeClr val="accent2"/>
                </a:solidFill>
              </a:rPr>
              <a:t>let him speak as the oracles of God;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if any man minister, </a:t>
            </a:r>
            <a:r>
              <a:rPr lang="en-US" sz="3200" dirty="0">
                <a:solidFill>
                  <a:schemeClr val="accent2"/>
                </a:solidFill>
              </a:rPr>
              <a:t>let him do it as of the ability which God giveth: </a:t>
            </a:r>
            <a:r>
              <a:rPr lang="en-US" sz="3200" dirty="0"/>
              <a:t>that God in all things may be glorified through Jesus Christ, to whom be praise and dominion for ever and ever. Amen. </a:t>
            </a:r>
            <a:endParaRPr lang="en-US" sz="3200" dirty="0" smtClean="0"/>
          </a:p>
          <a:p>
            <a:pPr lvl="6"/>
            <a:r>
              <a:rPr lang="en-US" sz="3200" dirty="0" smtClean="0"/>
              <a:t>1 Peter </a:t>
            </a:r>
            <a:r>
              <a:rPr lang="en-US" sz="3200" dirty="0"/>
              <a:t>4:11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544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as the oracles of God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Word of God has the power to save.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/>
              <a:t>I am not ashamed of the gospel of Christ: for </a:t>
            </a:r>
            <a:r>
              <a:rPr lang="en-US" sz="3200" dirty="0">
                <a:solidFill>
                  <a:schemeClr val="accent2"/>
                </a:solidFill>
              </a:rPr>
              <a:t>it is the power of God unto salvation</a:t>
            </a:r>
            <a:r>
              <a:rPr lang="en-US" sz="3200" dirty="0"/>
              <a:t> to every one that believeth; to the Jew first, and also to the Greek. </a:t>
            </a:r>
            <a:endParaRPr lang="en-US" sz="3200" dirty="0" smtClean="0"/>
          </a:p>
          <a:p>
            <a:pPr lvl="6"/>
            <a:r>
              <a:rPr lang="en-US" sz="3200" dirty="0" smtClean="0"/>
              <a:t>Romans </a:t>
            </a:r>
            <a:r>
              <a:rPr lang="en-US" sz="3200" dirty="0"/>
              <a:t>1:16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2978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as the oracles of God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Word of God will judge us on the last day.</a:t>
            </a:r>
          </a:p>
          <a:p>
            <a:pPr lvl="1"/>
            <a:r>
              <a:rPr lang="en-US" sz="3200" dirty="0" smtClean="0"/>
              <a:t>He </a:t>
            </a:r>
            <a:r>
              <a:rPr lang="en-US" sz="3200" dirty="0"/>
              <a:t>that </a:t>
            </a:r>
            <a:r>
              <a:rPr lang="en-US" sz="3200" dirty="0" err="1"/>
              <a:t>rejecteth</a:t>
            </a:r>
            <a:r>
              <a:rPr lang="en-US" sz="3200" dirty="0"/>
              <a:t> me, and </a:t>
            </a:r>
            <a:r>
              <a:rPr lang="en-US" sz="3200" dirty="0" err="1"/>
              <a:t>receiveth</a:t>
            </a:r>
            <a:r>
              <a:rPr lang="en-US" sz="3200" dirty="0"/>
              <a:t> not my words, </a:t>
            </a:r>
            <a:r>
              <a:rPr lang="en-US" sz="3200" dirty="0">
                <a:solidFill>
                  <a:schemeClr val="accent2"/>
                </a:solidFill>
              </a:rPr>
              <a:t>hath one that </a:t>
            </a:r>
            <a:r>
              <a:rPr lang="en-US" sz="3200" dirty="0" err="1">
                <a:solidFill>
                  <a:schemeClr val="accent2"/>
                </a:solidFill>
              </a:rPr>
              <a:t>judgeth</a:t>
            </a:r>
            <a:r>
              <a:rPr lang="en-US" sz="3200" dirty="0">
                <a:solidFill>
                  <a:schemeClr val="accent2"/>
                </a:solidFill>
              </a:rPr>
              <a:t> him: the word that I have spoken,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the same shall judge him in the last day</a:t>
            </a:r>
            <a:r>
              <a:rPr lang="en-US" sz="3200" dirty="0" smtClean="0"/>
              <a:t>.</a:t>
            </a:r>
          </a:p>
          <a:p>
            <a:pPr lvl="6"/>
            <a:r>
              <a:rPr lang="en-US" sz="3200" dirty="0"/>
              <a:t> John 12:48 </a:t>
            </a:r>
          </a:p>
        </p:txBody>
      </p:sp>
    </p:spTree>
    <p:extLst>
      <p:ext uri="{BB962C8B-B14F-4D97-AF65-F5344CB8AC3E}">
        <p14:creationId xmlns:p14="http://schemas.microsoft.com/office/powerpoint/2010/main" val="288570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655638"/>
          </a:xfrm>
        </p:spPr>
        <p:txBody>
          <a:bodyPr/>
          <a:lstStyle/>
          <a:p>
            <a:r>
              <a:rPr lang="en-US" sz="3200" dirty="0"/>
              <a:t>It is not according to the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7924800" cy="5105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God has established patterns and expects us to follow them.</a:t>
            </a:r>
          </a:p>
          <a:p>
            <a:pPr lvl="1"/>
            <a:r>
              <a:rPr lang="en-US" sz="3200" dirty="0" smtClean="0"/>
              <a:t>Who </a:t>
            </a:r>
            <a:r>
              <a:rPr lang="en-US" sz="3200" dirty="0"/>
              <a:t>serve unto the example and shadow of heavenly things, as Moses was admonished of God when he was about to make the tabernacle: for, See, </a:t>
            </a:r>
            <a:r>
              <a:rPr lang="en-US" sz="3200" dirty="0" err="1"/>
              <a:t>saith</a:t>
            </a:r>
            <a:r>
              <a:rPr lang="en-US" sz="3200" dirty="0"/>
              <a:t> he, </a:t>
            </a:r>
            <a:r>
              <a:rPr lang="en-US" sz="3200" i="1" dirty="0"/>
              <a:t>that</a:t>
            </a:r>
            <a:r>
              <a:rPr lang="en-US" sz="3200" dirty="0"/>
              <a:t> thou </a:t>
            </a:r>
            <a:r>
              <a:rPr lang="en-US" sz="3200" dirty="0">
                <a:solidFill>
                  <a:schemeClr val="accent2"/>
                </a:solidFill>
              </a:rPr>
              <a:t>make all things according to the pattern shewed to thee in the mount.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6"/>
            <a:r>
              <a:rPr lang="en-US" sz="3200" smtClean="0"/>
              <a:t>Hebrews </a:t>
            </a:r>
            <a:r>
              <a:rPr lang="en-US" sz="3200" dirty="0"/>
              <a:t>8:5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6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5794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according to the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990600"/>
            <a:ext cx="7924800" cy="5029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God has established patterns……..</a:t>
            </a:r>
          </a:p>
          <a:p>
            <a:pPr lvl="1"/>
            <a:r>
              <a:rPr lang="en-US" sz="3200" dirty="0" smtClean="0"/>
              <a:t>Make </a:t>
            </a:r>
            <a:r>
              <a:rPr lang="en-US" sz="3200" dirty="0"/>
              <a:t>thee an ark of gopher wood; rooms shalt thou make in the ark, and shalt pitch it within and without with pitch. </a:t>
            </a:r>
          </a:p>
          <a:p>
            <a:pPr lvl="1"/>
            <a:r>
              <a:rPr lang="en-US" sz="3200" dirty="0" smtClean="0">
                <a:solidFill>
                  <a:schemeClr val="accent2"/>
                </a:solidFill>
              </a:rPr>
              <a:t>And </a:t>
            </a:r>
            <a:r>
              <a:rPr lang="en-US" sz="3200" dirty="0">
                <a:solidFill>
                  <a:schemeClr val="accent2"/>
                </a:solidFill>
              </a:rPr>
              <a:t>this </a:t>
            </a:r>
            <a:r>
              <a:rPr lang="en-US" sz="3200" i="1" dirty="0">
                <a:solidFill>
                  <a:schemeClr val="accent2"/>
                </a:solidFill>
              </a:rPr>
              <a:t>is the fashion</a:t>
            </a:r>
            <a:r>
              <a:rPr lang="en-US" sz="3200" dirty="0">
                <a:solidFill>
                  <a:schemeClr val="accent2"/>
                </a:solidFill>
              </a:rPr>
              <a:t> which thou shalt make it of: </a:t>
            </a:r>
            <a:r>
              <a:rPr lang="en-US" sz="3200" dirty="0"/>
              <a:t>The length of the ark </a:t>
            </a:r>
            <a:r>
              <a:rPr lang="en-US" sz="3200" i="1" dirty="0"/>
              <a:t>shall be</a:t>
            </a:r>
            <a:r>
              <a:rPr lang="en-US" sz="3200" dirty="0"/>
              <a:t> three hundred cubits, the breadth of it fifty cubits, and the height of it thirty cubits. </a:t>
            </a:r>
            <a:endParaRPr lang="en-US" sz="3200" dirty="0" smtClean="0"/>
          </a:p>
          <a:p>
            <a:pPr lvl="5"/>
            <a:r>
              <a:rPr lang="en-US" sz="3200" dirty="0" smtClean="0"/>
              <a:t>Genesis 6:14-15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22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924800" cy="5794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according to the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7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God has established patterns and expects us to follow them.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Noah did according unto all that the LORD commanded him. </a:t>
            </a:r>
            <a:endParaRPr lang="en-US" sz="3200" dirty="0" smtClean="0"/>
          </a:p>
          <a:p>
            <a:pPr lvl="6"/>
            <a:r>
              <a:rPr lang="en-US" sz="3200" dirty="0" smtClean="0"/>
              <a:t>Genesis </a:t>
            </a:r>
            <a:r>
              <a:rPr lang="en-US" sz="3200" dirty="0"/>
              <a:t>7:5 </a:t>
            </a:r>
          </a:p>
        </p:txBody>
      </p:sp>
    </p:spTree>
    <p:extLst>
      <p:ext uri="{BB962C8B-B14F-4D97-AF65-F5344CB8AC3E}">
        <p14:creationId xmlns:p14="http://schemas.microsoft.com/office/powerpoint/2010/main" val="86698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924800" cy="5794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according to the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7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God has established patterns and expects us to follow them.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he said unto them, </a:t>
            </a:r>
            <a:r>
              <a:rPr lang="en-US" sz="3200" dirty="0">
                <a:solidFill>
                  <a:schemeClr val="accent2"/>
                </a:solidFill>
              </a:rPr>
              <a:t>When ye pray,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say, Our Father which art in heaven, Hallowed be thy name. Thy kingdom come. Thy will be done, as in heaven, so in earth. </a:t>
            </a:r>
            <a:endParaRPr lang="en-US" sz="3200" dirty="0" smtClean="0"/>
          </a:p>
          <a:p>
            <a:pPr lvl="6"/>
            <a:r>
              <a:rPr lang="en-US" sz="3200" dirty="0"/>
              <a:t>Luke 11:2 </a:t>
            </a:r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59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7318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according to the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7924800" cy="52578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God has established patterns and expects us to follow them.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>
                <a:solidFill>
                  <a:schemeClr val="accent2"/>
                </a:solidFill>
              </a:rPr>
              <a:t>whatsoever ye shall ask in my name,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that will I do, that the Father may be glorified in the Son. </a:t>
            </a:r>
            <a:endParaRPr lang="en-US" sz="3200" dirty="0" smtClean="0"/>
          </a:p>
          <a:p>
            <a:pPr lvl="6"/>
            <a:r>
              <a:rPr lang="en-US" sz="3200" dirty="0"/>
              <a:t>John 14:13 </a:t>
            </a:r>
          </a:p>
        </p:txBody>
      </p:sp>
    </p:spTree>
    <p:extLst>
      <p:ext uri="{BB962C8B-B14F-4D97-AF65-F5344CB8AC3E}">
        <p14:creationId xmlns:p14="http://schemas.microsoft.com/office/powerpoint/2010/main" val="222709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7318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according to the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7924800" cy="52578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God has established patterns and expects us to follow them.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>
                <a:solidFill>
                  <a:schemeClr val="accent2"/>
                </a:solidFill>
              </a:rPr>
              <a:t>upon the first day of the week, </a:t>
            </a:r>
            <a:r>
              <a:rPr lang="en-US" sz="3200" dirty="0"/>
              <a:t>when the disciples came together to break bread, </a:t>
            </a:r>
            <a:r>
              <a:rPr lang="en-US" sz="3200" dirty="0">
                <a:solidFill>
                  <a:schemeClr val="accent2"/>
                </a:solidFill>
              </a:rPr>
              <a:t>Paul preached unto them, </a:t>
            </a:r>
            <a:r>
              <a:rPr lang="en-US" sz="3200" dirty="0"/>
              <a:t>ready to depart on the morrow; and continued his speech until midnight. </a:t>
            </a:r>
            <a:endParaRPr lang="en-US" sz="3200" dirty="0" smtClean="0"/>
          </a:p>
          <a:p>
            <a:pPr lvl="6"/>
            <a:r>
              <a:rPr lang="en-US" sz="3200" dirty="0" smtClean="0"/>
              <a:t>Acts </a:t>
            </a:r>
            <a:r>
              <a:rPr lang="en-US" sz="3200" dirty="0"/>
              <a:t>20:7 </a:t>
            </a:r>
          </a:p>
        </p:txBody>
      </p:sp>
    </p:spTree>
    <p:extLst>
      <p:ext uri="{BB962C8B-B14F-4D97-AF65-F5344CB8AC3E}">
        <p14:creationId xmlns:p14="http://schemas.microsoft.com/office/powerpoint/2010/main" val="42968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 good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066800"/>
            <a:ext cx="7924800" cy="5334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Good works are important.</a:t>
            </a:r>
            <a:endParaRPr lang="en-US" sz="3200" dirty="0"/>
          </a:p>
          <a:p>
            <a:pPr lvl="1"/>
            <a:r>
              <a:rPr lang="en-US" sz="3200" dirty="0" smtClean="0"/>
              <a:t>That </a:t>
            </a:r>
            <a:r>
              <a:rPr lang="en-US" sz="3200" dirty="0"/>
              <a:t>ye might walk worthy of the Lord unto all pleasing, being fruitful in </a:t>
            </a:r>
            <a:r>
              <a:rPr lang="en-US" sz="3200" dirty="0">
                <a:solidFill>
                  <a:schemeClr val="accent2"/>
                </a:solidFill>
              </a:rPr>
              <a:t>every good work,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and increasing in the knowledge of God; </a:t>
            </a:r>
            <a:endParaRPr lang="en-US" sz="3200" dirty="0" smtClean="0"/>
          </a:p>
          <a:p>
            <a:pPr lvl="5"/>
            <a:r>
              <a:rPr lang="en-US" sz="3200" dirty="0" smtClean="0"/>
              <a:t>Colossians </a:t>
            </a:r>
            <a:r>
              <a:rPr lang="en-US" sz="3200" dirty="0"/>
              <a:t>1:10 </a:t>
            </a:r>
          </a:p>
        </p:txBody>
      </p:sp>
    </p:spTree>
    <p:extLst>
      <p:ext uri="{BB962C8B-B14F-4D97-AF65-F5344CB8AC3E}">
        <p14:creationId xmlns:p14="http://schemas.microsoft.com/office/powerpoint/2010/main" val="53410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according to the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267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God has established patterns and expects us to follow them.</a:t>
            </a:r>
          </a:p>
          <a:p>
            <a:pPr lvl="1"/>
            <a:r>
              <a:rPr lang="en-US" sz="3200" dirty="0" smtClean="0">
                <a:solidFill>
                  <a:schemeClr val="accent2"/>
                </a:solidFill>
              </a:rPr>
              <a:t>Upon </a:t>
            </a:r>
            <a:r>
              <a:rPr lang="en-US" sz="3200" dirty="0">
                <a:solidFill>
                  <a:schemeClr val="accent2"/>
                </a:solidFill>
              </a:rPr>
              <a:t>the first </a:t>
            </a:r>
            <a:r>
              <a:rPr lang="en-US" sz="3200" i="1" dirty="0">
                <a:solidFill>
                  <a:schemeClr val="accent2"/>
                </a:solidFill>
              </a:rPr>
              <a:t>day</a:t>
            </a:r>
            <a:r>
              <a:rPr lang="en-US" sz="3200" dirty="0">
                <a:solidFill>
                  <a:schemeClr val="accent2"/>
                </a:solidFill>
              </a:rPr>
              <a:t> of the week let every one of you lay by him in store, </a:t>
            </a:r>
            <a:r>
              <a:rPr lang="en-US" sz="3200" dirty="0"/>
              <a:t>as </a:t>
            </a:r>
            <a:r>
              <a:rPr lang="en-US" sz="3200" i="1" dirty="0"/>
              <a:t>God</a:t>
            </a:r>
            <a:r>
              <a:rPr lang="en-US" sz="3200" dirty="0"/>
              <a:t> hath prospered him, that there be no gatherings when I come. </a:t>
            </a:r>
            <a:endParaRPr lang="en-US" sz="3200" dirty="0" smtClean="0"/>
          </a:p>
          <a:p>
            <a:pPr lvl="5"/>
            <a:r>
              <a:rPr lang="en-US" sz="3200" dirty="0" smtClean="0"/>
              <a:t>1 Corinthians </a:t>
            </a:r>
            <a:r>
              <a:rPr lang="en-US" sz="3200" dirty="0"/>
              <a:t>16:2 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161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It is not the word of god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0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Without the word of God, there is no salvation.</a:t>
            </a:r>
          </a:p>
          <a:p>
            <a:pPr lvl="1"/>
            <a:r>
              <a:rPr lang="en-US" sz="3200" dirty="0" smtClean="0"/>
              <a:t>But </a:t>
            </a:r>
            <a:r>
              <a:rPr lang="en-US" sz="3200" dirty="0"/>
              <a:t>he answered and said, It is written, </a:t>
            </a:r>
            <a:r>
              <a:rPr lang="en-US" sz="3200" dirty="0">
                <a:solidFill>
                  <a:schemeClr val="accent2"/>
                </a:solidFill>
              </a:rPr>
              <a:t>Man shall not live by bread alone, but by every word that </a:t>
            </a:r>
            <a:r>
              <a:rPr lang="en-US" sz="3200" dirty="0" err="1">
                <a:solidFill>
                  <a:schemeClr val="accent2"/>
                </a:solidFill>
              </a:rPr>
              <a:t>proceedeth</a:t>
            </a:r>
            <a:r>
              <a:rPr lang="en-US" sz="3200" dirty="0">
                <a:solidFill>
                  <a:schemeClr val="accent2"/>
                </a:solidFill>
              </a:rPr>
              <a:t> out of the mouth of God.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6"/>
            <a:r>
              <a:rPr lang="en-US" sz="3200" dirty="0" smtClean="0"/>
              <a:t>Matthew </a:t>
            </a:r>
            <a:r>
              <a:rPr lang="en-US" sz="3200" dirty="0"/>
              <a:t>4:4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8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</a:rPr>
              <a:t>It is not the word of god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0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Without the word of God, there is no salvation.</a:t>
            </a:r>
          </a:p>
          <a:p>
            <a:pPr lvl="1"/>
            <a:r>
              <a:rPr lang="en-US" sz="3200" dirty="0" smtClean="0"/>
              <a:t>But </a:t>
            </a:r>
            <a:r>
              <a:rPr lang="en-US" sz="3200" dirty="0"/>
              <a:t>he said, Yea rather, </a:t>
            </a:r>
            <a:r>
              <a:rPr lang="en-US" sz="3200" dirty="0">
                <a:solidFill>
                  <a:schemeClr val="accent2"/>
                </a:solidFill>
              </a:rPr>
              <a:t>blessed </a:t>
            </a:r>
            <a:r>
              <a:rPr lang="en-US" sz="3200" i="1" dirty="0">
                <a:solidFill>
                  <a:schemeClr val="accent2"/>
                </a:solidFill>
              </a:rPr>
              <a:t>are</a:t>
            </a:r>
            <a:r>
              <a:rPr lang="en-US" sz="3200" dirty="0">
                <a:solidFill>
                  <a:schemeClr val="accent2"/>
                </a:solidFill>
              </a:rPr>
              <a:t> they that hear the word of God, and keep it.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6"/>
            <a:r>
              <a:rPr lang="en-US" sz="3200" dirty="0"/>
              <a:t>Luke 11:28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</a:rPr>
              <a:t>It is not the word of god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0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Without the word of God, there is no salvation.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take </a:t>
            </a:r>
            <a:r>
              <a:rPr lang="en-US" sz="3200" dirty="0">
                <a:solidFill>
                  <a:schemeClr val="accent2"/>
                </a:solidFill>
              </a:rPr>
              <a:t>the helmet of salvation, and the sword of the Spirit, which is the word of God: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5"/>
            <a:r>
              <a:rPr lang="en-US" sz="3200" dirty="0" smtClean="0"/>
              <a:t>Ephesians </a:t>
            </a:r>
            <a:r>
              <a:rPr lang="en-US" sz="3200" dirty="0"/>
              <a:t>6:17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7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</a:rPr>
              <a:t>It is not the word of god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0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Without the word of God, there is no salvation.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/>
              <a:t>I am not ashamed </a:t>
            </a:r>
            <a:r>
              <a:rPr lang="en-US" sz="3200" dirty="0">
                <a:solidFill>
                  <a:schemeClr val="accent2"/>
                </a:solidFill>
              </a:rPr>
              <a:t>of the gospel of Christ: for it is the power of God unto salvation to every one that believeth;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to the Jew first, </a:t>
            </a:r>
            <a:r>
              <a:rPr lang="en-US" sz="3200" dirty="0" smtClean="0"/>
              <a:t>and </a:t>
            </a:r>
            <a:r>
              <a:rPr lang="en-US" sz="3200" dirty="0"/>
              <a:t>also to the Greek</a:t>
            </a:r>
            <a:r>
              <a:rPr lang="en-US" sz="3200" dirty="0" smtClean="0"/>
              <a:t>.</a:t>
            </a:r>
          </a:p>
          <a:p>
            <a:pPr lvl="6"/>
            <a:r>
              <a:rPr lang="en-US" sz="3200" dirty="0" smtClean="0"/>
              <a:t>Romans </a:t>
            </a:r>
            <a:r>
              <a:rPr lang="en-US" sz="3200" dirty="0"/>
              <a:t>1:16 </a:t>
            </a:r>
          </a:p>
        </p:txBody>
      </p:sp>
    </p:spTree>
    <p:extLst>
      <p:ext uri="{BB962C8B-B14F-4D97-AF65-F5344CB8AC3E}">
        <p14:creationId xmlns:p14="http://schemas.microsoft.com/office/powerpoint/2010/main" val="9514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 </a:t>
            </a:r>
            <a:r>
              <a:rPr lang="en-US" sz="3200" dirty="0" smtClean="0"/>
              <a:t>pertains not to </a:t>
            </a:r>
            <a:r>
              <a:rPr lang="en-US" sz="3200" dirty="0"/>
              <a:t>righteousness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343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Before God, man’s righteousness is as filthy rags.</a:t>
            </a:r>
          </a:p>
          <a:p>
            <a:pPr marL="742950" lvl="2" indent="-342900"/>
            <a:r>
              <a:rPr lang="en-US" sz="3200" dirty="0" smtClean="0"/>
              <a:t>For </a:t>
            </a:r>
            <a:r>
              <a:rPr lang="en-US" sz="3200" dirty="0"/>
              <a:t>they being ignorant of God's righteousness, </a:t>
            </a:r>
            <a:r>
              <a:rPr lang="en-US" sz="3200" dirty="0">
                <a:solidFill>
                  <a:schemeClr val="accent2"/>
                </a:solidFill>
              </a:rPr>
              <a:t>and going about to establish their own righteousness,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have not submitted themselves unto the righteousness of God. </a:t>
            </a:r>
            <a:endParaRPr lang="en-US" sz="3200" dirty="0" smtClean="0"/>
          </a:p>
          <a:p>
            <a:pPr marL="3028950" lvl="7" indent="-342900"/>
            <a:r>
              <a:rPr lang="en-US" sz="3200" dirty="0" smtClean="0"/>
              <a:t>Romans </a:t>
            </a:r>
            <a:r>
              <a:rPr lang="en-US" sz="3200" dirty="0"/>
              <a:t>10:3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1048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</a:t>
            </a:r>
            <a:r>
              <a:rPr lang="en-US" sz="3200" dirty="0" smtClean="0">
                <a:solidFill>
                  <a:schemeClr val="accent2"/>
                </a:solidFill>
              </a:rPr>
              <a:t>pertains not to </a:t>
            </a:r>
            <a:r>
              <a:rPr lang="en-US" sz="3200" dirty="0">
                <a:solidFill>
                  <a:schemeClr val="accent2"/>
                </a:solidFill>
              </a:rPr>
              <a:t>righteousness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343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Before God, man’s righteousness is as filthy rags.</a:t>
            </a:r>
          </a:p>
          <a:p>
            <a:pPr lvl="1"/>
            <a:r>
              <a:rPr lang="en-US" sz="3200" dirty="0" smtClean="0"/>
              <a:t>But </a:t>
            </a:r>
            <a:r>
              <a:rPr lang="en-US" sz="3200" dirty="0"/>
              <a:t>we are all as an unclean thing</a:t>
            </a:r>
            <a:r>
              <a:rPr lang="en-US" sz="3200" i="1" dirty="0"/>
              <a:t>,</a:t>
            </a:r>
            <a:r>
              <a:rPr lang="en-US" sz="3200" dirty="0"/>
              <a:t> and all </a:t>
            </a:r>
            <a:r>
              <a:rPr lang="en-US" sz="3200" dirty="0">
                <a:solidFill>
                  <a:schemeClr val="accent2"/>
                </a:solidFill>
              </a:rPr>
              <a:t>our </a:t>
            </a:r>
            <a:r>
              <a:rPr lang="en-US" sz="3200" dirty="0" err="1">
                <a:solidFill>
                  <a:schemeClr val="accent2"/>
                </a:solidFill>
              </a:rPr>
              <a:t>righteousnesses</a:t>
            </a:r>
            <a:r>
              <a:rPr lang="en-US" sz="3200" dirty="0">
                <a:solidFill>
                  <a:schemeClr val="accent2"/>
                </a:solidFill>
              </a:rPr>
              <a:t> are as filthy rags; </a:t>
            </a:r>
            <a:r>
              <a:rPr lang="en-US" sz="3200" dirty="0"/>
              <a:t>and we all do fade as a leaf; and our iniquities, like the wind, have taken us away. </a:t>
            </a:r>
            <a:endParaRPr lang="en-US" sz="3200" dirty="0" smtClean="0"/>
          </a:p>
          <a:p>
            <a:pPr lvl="6"/>
            <a:r>
              <a:rPr lang="en-US" sz="3200" dirty="0" smtClean="0"/>
              <a:t>Isaiah </a:t>
            </a:r>
            <a:r>
              <a:rPr lang="en-US" sz="3200" dirty="0"/>
              <a:t>64:6 </a:t>
            </a:r>
          </a:p>
        </p:txBody>
      </p:sp>
    </p:spTree>
    <p:extLst>
      <p:ext uri="{BB962C8B-B14F-4D97-AF65-F5344CB8AC3E}">
        <p14:creationId xmlns:p14="http://schemas.microsoft.com/office/powerpoint/2010/main" val="10110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</a:t>
            </a:r>
            <a:r>
              <a:rPr lang="en-US" sz="3200" dirty="0" smtClean="0">
                <a:solidFill>
                  <a:schemeClr val="accent2"/>
                </a:solidFill>
              </a:rPr>
              <a:t>pertains not to </a:t>
            </a:r>
            <a:r>
              <a:rPr lang="en-US" sz="3200" dirty="0">
                <a:solidFill>
                  <a:schemeClr val="accent2"/>
                </a:solidFill>
              </a:rPr>
              <a:t>righteousness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34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Before God, man’s righteousness is as filthy rags.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/>
              <a:t>the wrath of God is revealed from heaven against all ungodliness and unrighteousness of men, who hold the truth in unrighteousness</a:t>
            </a:r>
            <a:r>
              <a:rPr lang="en-US" sz="3200" dirty="0" smtClean="0"/>
              <a:t>;</a:t>
            </a:r>
          </a:p>
          <a:p>
            <a:pPr lvl="5"/>
            <a:r>
              <a:rPr lang="en-US" sz="3200" dirty="0"/>
              <a:t> </a:t>
            </a:r>
            <a:r>
              <a:rPr lang="en-US" sz="3200" dirty="0" smtClean="0"/>
              <a:t>Romans </a:t>
            </a:r>
            <a:r>
              <a:rPr lang="en-US" sz="3200" dirty="0"/>
              <a:t>1:18 </a:t>
            </a:r>
          </a:p>
        </p:txBody>
      </p:sp>
    </p:spTree>
    <p:extLst>
      <p:ext uri="{BB962C8B-B14F-4D97-AF65-F5344CB8AC3E}">
        <p14:creationId xmlns:p14="http://schemas.microsoft.com/office/powerpoint/2010/main" val="6166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</a:t>
            </a:r>
            <a:r>
              <a:rPr lang="en-US" sz="3200" dirty="0" smtClean="0">
                <a:solidFill>
                  <a:schemeClr val="accent2"/>
                </a:solidFill>
              </a:rPr>
              <a:t>pertains not to </a:t>
            </a:r>
            <a:r>
              <a:rPr lang="en-US" sz="3200" dirty="0">
                <a:solidFill>
                  <a:schemeClr val="accent2"/>
                </a:solidFill>
              </a:rPr>
              <a:t>righteousness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343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 have to possess Christ’s righteousness to be justified before God.</a:t>
            </a:r>
          </a:p>
          <a:p>
            <a:pPr lvl="1"/>
            <a:r>
              <a:rPr lang="en-US" sz="3200" dirty="0" smtClean="0">
                <a:solidFill>
                  <a:schemeClr val="accent2"/>
                </a:solidFill>
              </a:rPr>
              <a:t>For </a:t>
            </a:r>
            <a:r>
              <a:rPr lang="en-US" sz="3200" dirty="0">
                <a:solidFill>
                  <a:schemeClr val="accent2"/>
                </a:solidFill>
              </a:rPr>
              <a:t>Christ is the end of the law for righteousness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to every one that believeth</a:t>
            </a:r>
            <a:r>
              <a:rPr lang="en-US" sz="3200" dirty="0" smtClean="0"/>
              <a:t>.</a:t>
            </a:r>
          </a:p>
          <a:p>
            <a:pPr lvl="5"/>
            <a:r>
              <a:rPr lang="en-US" sz="3200" dirty="0"/>
              <a:t> </a:t>
            </a:r>
            <a:r>
              <a:rPr lang="en-US" sz="3200" dirty="0" smtClean="0"/>
              <a:t>Romans </a:t>
            </a:r>
            <a:r>
              <a:rPr lang="en-US" sz="3200" dirty="0"/>
              <a:t>10:4 </a:t>
            </a:r>
          </a:p>
        </p:txBody>
      </p:sp>
    </p:spTree>
    <p:extLst>
      <p:ext uri="{BB962C8B-B14F-4D97-AF65-F5344CB8AC3E}">
        <p14:creationId xmlns:p14="http://schemas.microsoft.com/office/powerpoint/2010/main" val="2586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 is </a:t>
            </a:r>
            <a:r>
              <a:rPr lang="en-US" sz="3200" dirty="0" smtClean="0"/>
              <a:t>"</a:t>
            </a:r>
            <a:r>
              <a:rPr lang="en-US" sz="3200" dirty="0"/>
              <a:t>no such commandment"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dirty="0" smtClean="0"/>
              <a:t>One does not profit from physical circumcision.</a:t>
            </a:r>
          </a:p>
          <a:p>
            <a:pPr lvl="1"/>
            <a:r>
              <a:rPr lang="en-US" sz="3200" dirty="0" smtClean="0"/>
              <a:t>Forasmuch </a:t>
            </a:r>
            <a:r>
              <a:rPr lang="en-US" sz="3200" dirty="0"/>
              <a:t>as we have heard, that certain which went out from us have troubled you with words, subverting your souls, </a:t>
            </a:r>
            <a:r>
              <a:rPr lang="en-US" sz="3200" dirty="0">
                <a:solidFill>
                  <a:schemeClr val="accent2"/>
                </a:solidFill>
              </a:rPr>
              <a:t>saying, Ye must be circumcised, </a:t>
            </a:r>
            <a:r>
              <a:rPr lang="en-US" sz="3200" dirty="0"/>
              <a:t>and keep the law: to whom we gave </a:t>
            </a:r>
            <a:r>
              <a:rPr lang="en-US" sz="3200" dirty="0">
                <a:solidFill>
                  <a:schemeClr val="accent2"/>
                </a:solidFill>
              </a:rPr>
              <a:t>no </a:t>
            </a:r>
            <a:r>
              <a:rPr lang="en-US" sz="3200" i="1" dirty="0">
                <a:solidFill>
                  <a:schemeClr val="accent2"/>
                </a:solidFill>
              </a:rPr>
              <a:t>such</a:t>
            </a:r>
            <a:r>
              <a:rPr lang="en-US" sz="3200" dirty="0">
                <a:solidFill>
                  <a:schemeClr val="accent2"/>
                </a:solidFill>
              </a:rPr>
              <a:t> commandment</a:t>
            </a:r>
            <a:r>
              <a:rPr lang="en-US" sz="3200" dirty="0" smtClean="0">
                <a:solidFill>
                  <a:schemeClr val="accent2"/>
                </a:solidFill>
              </a:rPr>
              <a:t>:</a:t>
            </a:r>
          </a:p>
          <a:p>
            <a:pPr lvl="6"/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smtClean="0"/>
              <a:t>Acts </a:t>
            </a:r>
            <a:r>
              <a:rPr lang="en-US" sz="3200" dirty="0"/>
              <a:t>15:24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94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a good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066800"/>
            <a:ext cx="7924800" cy="5334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Good works are important.</a:t>
            </a:r>
            <a:endParaRPr lang="en-US" sz="3200" dirty="0">
              <a:solidFill>
                <a:schemeClr val="accent2"/>
              </a:solidFill>
            </a:endParaRPr>
          </a:p>
          <a:p>
            <a:pPr lvl="1"/>
            <a:r>
              <a:rPr lang="en-US" sz="3200" dirty="0" smtClean="0"/>
              <a:t>Yea</a:t>
            </a:r>
            <a:r>
              <a:rPr lang="en-US" sz="3200" dirty="0"/>
              <a:t>, a man may say, Thou hast faith, and I have works: shew me thy faith without thy works, and I will shew thee </a:t>
            </a:r>
            <a:r>
              <a:rPr lang="en-US" sz="3200" dirty="0">
                <a:solidFill>
                  <a:schemeClr val="accent2"/>
                </a:solidFill>
              </a:rPr>
              <a:t>my faith by my works</a:t>
            </a:r>
            <a:r>
              <a:rPr lang="en-US" sz="3200" dirty="0" smtClean="0">
                <a:solidFill>
                  <a:schemeClr val="accent2"/>
                </a:solidFill>
              </a:rPr>
              <a:t>.</a:t>
            </a:r>
          </a:p>
          <a:p>
            <a:pPr lvl="6"/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 smtClean="0"/>
              <a:t>James </a:t>
            </a:r>
            <a:r>
              <a:rPr lang="en-US" sz="3200" dirty="0"/>
              <a:t>2:18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3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337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</a:t>
            </a:r>
            <a:r>
              <a:rPr lang="en-US" sz="3200" dirty="0" smtClean="0">
                <a:solidFill>
                  <a:schemeClr val="accent2"/>
                </a:solidFill>
              </a:rPr>
              <a:t>"</a:t>
            </a:r>
            <a:r>
              <a:rPr lang="en-US" sz="3200" dirty="0">
                <a:solidFill>
                  <a:schemeClr val="accent2"/>
                </a:solidFill>
              </a:rPr>
              <a:t>no such commandment"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914400"/>
            <a:ext cx="7924800" cy="5486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One does not profit from physical circumcision.</a:t>
            </a:r>
          </a:p>
          <a:p>
            <a:pPr lvl="1"/>
            <a:r>
              <a:rPr lang="en-US" sz="3200" dirty="0" smtClean="0"/>
              <a:t>Behold</a:t>
            </a:r>
            <a:r>
              <a:rPr lang="en-US" sz="3200" dirty="0"/>
              <a:t>, I Paul say unto you, that </a:t>
            </a:r>
            <a:r>
              <a:rPr lang="en-US" sz="3200" dirty="0">
                <a:solidFill>
                  <a:schemeClr val="accent2"/>
                </a:solidFill>
              </a:rPr>
              <a:t>if ye be circumcised, Christ shall profit you nothing.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6"/>
            <a:r>
              <a:rPr lang="en-US" sz="3200" dirty="0" smtClean="0"/>
              <a:t>Galatians </a:t>
            </a:r>
            <a:r>
              <a:rPr lang="en-US" sz="3200" dirty="0"/>
              <a:t>5:2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1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337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</a:t>
            </a:r>
            <a:r>
              <a:rPr lang="en-US" sz="3200" dirty="0" smtClean="0">
                <a:solidFill>
                  <a:schemeClr val="accent2"/>
                </a:solidFill>
              </a:rPr>
              <a:t>"</a:t>
            </a:r>
            <a:r>
              <a:rPr lang="en-US" sz="3200" dirty="0">
                <a:solidFill>
                  <a:schemeClr val="accent2"/>
                </a:solidFill>
              </a:rPr>
              <a:t>no such commandment"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914400"/>
            <a:ext cx="7924800" cy="5486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One does profit from Christ's circumcision. </a:t>
            </a:r>
          </a:p>
          <a:p>
            <a:pPr lvl="1"/>
            <a:r>
              <a:rPr lang="en-US" sz="3200" dirty="0" smtClean="0"/>
              <a:t>In </a:t>
            </a:r>
            <a:r>
              <a:rPr lang="en-US" sz="3200" dirty="0"/>
              <a:t>whom </a:t>
            </a:r>
            <a:r>
              <a:rPr lang="en-US" sz="3200" dirty="0">
                <a:solidFill>
                  <a:schemeClr val="accent2"/>
                </a:solidFill>
              </a:rPr>
              <a:t>also ye are circumcised with the circumcision made without hands, </a:t>
            </a:r>
            <a:r>
              <a:rPr lang="en-US" sz="3200" dirty="0"/>
              <a:t>in putting off the body of the sins of the flesh by the circumcision of Christ: </a:t>
            </a:r>
            <a:endParaRPr lang="en-US" sz="3200" dirty="0" smtClean="0"/>
          </a:p>
          <a:p>
            <a:pPr lvl="5"/>
            <a:r>
              <a:rPr lang="en-US" sz="3200" dirty="0" smtClean="0"/>
              <a:t>Colossians </a:t>
            </a:r>
            <a:r>
              <a:rPr lang="en-US" sz="3200" dirty="0"/>
              <a:t>2:11 </a:t>
            </a:r>
          </a:p>
        </p:txBody>
      </p:sp>
    </p:spTree>
    <p:extLst>
      <p:ext uri="{BB962C8B-B14F-4D97-AF65-F5344CB8AC3E}">
        <p14:creationId xmlns:p14="http://schemas.microsoft.com/office/powerpoint/2010/main" val="192272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 is iniquity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One meaning of iniquity is wickedness.</a:t>
            </a:r>
          </a:p>
          <a:p>
            <a:r>
              <a:rPr lang="en-US" sz="3200" dirty="0" smtClean="0"/>
              <a:t>God is not pleased with the wicked.</a:t>
            </a:r>
          </a:p>
          <a:p>
            <a:pPr lvl="1"/>
            <a:r>
              <a:rPr lang="en-US" sz="3200" dirty="0" smtClean="0"/>
              <a:t>God </a:t>
            </a:r>
            <a:r>
              <a:rPr lang="en-US" sz="3200" dirty="0" err="1"/>
              <a:t>judgeth</a:t>
            </a:r>
            <a:r>
              <a:rPr lang="en-US" sz="3200" dirty="0"/>
              <a:t> the righteous, and </a:t>
            </a:r>
            <a:r>
              <a:rPr lang="en-US" sz="3200" dirty="0">
                <a:solidFill>
                  <a:schemeClr val="accent2"/>
                </a:solidFill>
              </a:rPr>
              <a:t>God is angry with the wicked every day.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6"/>
            <a:r>
              <a:rPr lang="en-US" sz="3200" dirty="0" smtClean="0"/>
              <a:t>Psalms </a:t>
            </a:r>
            <a:r>
              <a:rPr lang="en-US" sz="3200" dirty="0"/>
              <a:t>7:11 </a:t>
            </a:r>
            <a:endParaRPr lang="en-US" sz="32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6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24800" cy="7318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iniquity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572000"/>
          </a:xfrm>
        </p:spPr>
        <p:txBody>
          <a:bodyPr>
            <a:normAutofit fontScale="92500"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God is not pleased with the wicked.</a:t>
            </a:r>
          </a:p>
          <a:p>
            <a:pPr lvl="1"/>
            <a:r>
              <a:rPr lang="en-US" sz="3200" dirty="0" smtClean="0"/>
              <a:t>But </a:t>
            </a:r>
            <a:r>
              <a:rPr lang="en-US" sz="3200" dirty="0"/>
              <a:t>them that are without God </a:t>
            </a:r>
            <a:r>
              <a:rPr lang="en-US" sz="3200" dirty="0" err="1"/>
              <a:t>judgeth</a:t>
            </a:r>
            <a:r>
              <a:rPr lang="en-US" sz="3200" dirty="0"/>
              <a:t>. Therefore </a:t>
            </a:r>
            <a:r>
              <a:rPr lang="en-US" sz="3200" dirty="0">
                <a:solidFill>
                  <a:schemeClr val="accent2"/>
                </a:solidFill>
              </a:rPr>
              <a:t>put away from among yourselves that wicked person.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5"/>
            <a:r>
              <a:rPr lang="en-US" sz="3200" dirty="0" smtClean="0"/>
              <a:t>1 Corinthians </a:t>
            </a:r>
            <a:r>
              <a:rPr lang="en-US" sz="3200" dirty="0"/>
              <a:t>5:13 </a:t>
            </a:r>
            <a:endParaRPr lang="en-US" sz="3200" dirty="0" smtClean="0"/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then will I profess unto them, I never knew you</a:t>
            </a:r>
            <a:r>
              <a:rPr lang="en-US" sz="3200" dirty="0">
                <a:solidFill>
                  <a:schemeClr val="accent2"/>
                </a:solidFill>
              </a:rPr>
              <a:t>: depart from me, ye that work iniquity.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5"/>
            <a:r>
              <a:rPr lang="en-US" sz="3200" dirty="0" smtClean="0"/>
              <a:t>Matthew </a:t>
            </a:r>
            <a:r>
              <a:rPr lang="en-US" sz="3200" dirty="0"/>
              <a:t>7:23 </a:t>
            </a:r>
            <a:endParaRPr lang="en-US" sz="3200" dirty="0">
              <a:solidFill>
                <a:schemeClr val="accent2"/>
              </a:solidFill>
            </a:endParaRPr>
          </a:p>
          <a:p>
            <a:pPr lvl="1"/>
            <a:endParaRPr lang="en-US" sz="32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8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 is of men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God’s ways are not man’s ways.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/>
              <a:t>as the heavens are higher than the earth, so are my ways higher than your ways, and my thoughts than your thoughts. </a:t>
            </a:r>
            <a:endParaRPr lang="en-US" sz="3200" dirty="0" smtClean="0"/>
          </a:p>
          <a:p>
            <a:pPr lvl="6"/>
            <a:r>
              <a:rPr lang="en-US" sz="3200" dirty="0" smtClean="0"/>
              <a:t>Isaiah </a:t>
            </a:r>
            <a:r>
              <a:rPr lang="en-US" sz="3200" dirty="0"/>
              <a:t>55:9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23376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of men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48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In order to please God, you must obey Him rather than man.</a:t>
            </a:r>
            <a:endParaRPr lang="en-US" sz="3200" dirty="0"/>
          </a:p>
          <a:p>
            <a:pPr lvl="1"/>
            <a:r>
              <a:rPr lang="en-US" sz="3200" dirty="0" smtClean="0"/>
              <a:t>Then </a:t>
            </a:r>
            <a:r>
              <a:rPr lang="en-US" sz="3200" dirty="0"/>
              <a:t>Peter and the </a:t>
            </a:r>
            <a:r>
              <a:rPr lang="en-US" sz="3200" i="1" dirty="0"/>
              <a:t>other</a:t>
            </a:r>
            <a:r>
              <a:rPr lang="en-US" sz="3200" dirty="0"/>
              <a:t> apostles answered and said, </a:t>
            </a:r>
            <a:r>
              <a:rPr lang="en-US" sz="3200" dirty="0">
                <a:solidFill>
                  <a:schemeClr val="accent2"/>
                </a:solidFill>
              </a:rPr>
              <a:t>We ought to obey God rather than men.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6"/>
            <a:r>
              <a:rPr lang="en-US" sz="3200" dirty="0"/>
              <a:t>Acts 5:29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01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of men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48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In order to please God, you must obey Him rather than man.</a:t>
            </a:r>
            <a:endParaRPr lang="en-US" sz="3200" dirty="0">
              <a:solidFill>
                <a:schemeClr val="accent2"/>
              </a:solidFill>
            </a:endParaRPr>
          </a:p>
          <a:p>
            <a:pPr lvl="1"/>
            <a:r>
              <a:rPr lang="en-US" sz="3200" dirty="0" smtClean="0"/>
              <a:t>But </a:t>
            </a:r>
            <a:r>
              <a:rPr lang="en-US" sz="3200" dirty="0"/>
              <a:t>in vain they do worship me, </a:t>
            </a:r>
            <a:r>
              <a:rPr lang="en-US" sz="3200" dirty="0">
                <a:solidFill>
                  <a:schemeClr val="accent2"/>
                </a:solidFill>
              </a:rPr>
              <a:t>teaching </a:t>
            </a:r>
            <a:r>
              <a:rPr lang="en-US" sz="3200" i="1" dirty="0">
                <a:solidFill>
                  <a:schemeClr val="accent2"/>
                </a:solidFill>
              </a:rPr>
              <a:t>for</a:t>
            </a:r>
            <a:r>
              <a:rPr lang="en-US" sz="3200" dirty="0">
                <a:solidFill>
                  <a:schemeClr val="accent2"/>
                </a:solidFill>
              </a:rPr>
              <a:t> doctrines the commandments of men.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5"/>
            <a:r>
              <a:rPr lang="en-US" sz="3200" dirty="0"/>
              <a:t>Matthew 15:9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83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 is not </a:t>
            </a:r>
            <a:r>
              <a:rPr lang="en-US" sz="3200" dirty="0" smtClean="0"/>
              <a:t>the truth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4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If it is not the truth, it is a lie.</a:t>
            </a:r>
          </a:p>
          <a:p>
            <a:pPr lvl="1"/>
            <a:r>
              <a:rPr lang="en-US" sz="3200" dirty="0" smtClean="0"/>
              <a:t>But </a:t>
            </a:r>
            <a:r>
              <a:rPr lang="en-US" sz="3200" dirty="0"/>
              <a:t>the fearful, and unbelieving, and the abominable, and murderers, and whoremongers, and sorcerers, and idolaters, </a:t>
            </a:r>
            <a:r>
              <a:rPr lang="en-US" sz="3200" dirty="0">
                <a:solidFill>
                  <a:schemeClr val="accent2"/>
                </a:solidFill>
              </a:rPr>
              <a:t>and all liars, shall have their part in the lake which </a:t>
            </a:r>
            <a:r>
              <a:rPr lang="en-US" sz="3200" dirty="0" err="1">
                <a:solidFill>
                  <a:schemeClr val="accent2"/>
                </a:solidFill>
              </a:rPr>
              <a:t>burneth</a:t>
            </a:r>
            <a:r>
              <a:rPr lang="en-US" sz="3200" dirty="0">
                <a:solidFill>
                  <a:schemeClr val="accent2"/>
                </a:solidFill>
              </a:rPr>
              <a:t> with fire and brimstone</a:t>
            </a:r>
            <a:r>
              <a:rPr lang="en-US" sz="3200" dirty="0">
                <a:solidFill>
                  <a:schemeClr val="tx2"/>
                </a:solidFill>
              </a:rPr>
              <a:t>:</a:t>
            </a:r>
            <a:r>
              <a:rPr lang="en-US" sz="3200" dirty="0"/>
              <a:t> which is the second death. </a:t>
            </a:r>
            <a:endParaRPr lang="en-US" sz="3200" dirty="0" smtClean="0"/>
          </a:p>
          <a:p>
            <a:pPr lvl="5"/>
            <a:r>
              <a:rPr lang="en-US" sz="3200" dirty="0"/>
              <a:t>Revelations 21:8 </a:t>
            </a:r>
          </a:p>
        </p:txBody>
      </p:sp>
    </p:spTree>
    <p:extLst>
      <p:ext uri="{BB962C8B-B14F-4D97-AF65-F5344CB8AC3E}">
        <p14:creationId xmlns:p14="http://schemas.microsoft.com/office/powerpoint/2010/main" val="18372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</a:t>
            </a:r>
            <a:r>
              <a:rPr lang="en-US" sz="3200" dirty="0" smtClean="0">
                <a:solidFill>
                  <a:schemeClr val="accent2"/>
                </a:solidFill>
              </a:rPr>
              <a:t>the truth 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914400"/>
            <a:ext cx="7924800" cy="5410200"/>
          </a:xfrm>
        </p:spPr>
        <p:txBody>
          <a:bodyPr>
            <a:noAutofit/>
          </a:bodyPr>
          <a:lstStyle/>
          <a:p>
            <a:endParaRPr lang="en-US" sz="3200" dirty="0" smtClean="0">
              <a:solidFill>
                <a:schemeClr val="accent2"/>
              </a:solidFill>
            </a:endParaRPr>
          </a:p>
          <a:p>
            <a:r>
              <a:rPr lang="en-US" sz="3200" dirty="0" smtClean="0">
                <a:solidFill>
                  <a:schemeClr val="accent2"/>
                </a:solidFill>
              </a:rPr>
              <a:t>If it is not the truth, it is a lie.</a:t>
            </a:r>
          </a:p>
          <a:p>
            <a:pPr lvl="1"/>
            <a:r>
              <a:rPr lang="en-US" sz="3200" dirty="0" smtClean="0"/>
              <a:t>God </a:t>
            </a:r>
            <a:r>
              <a:rPr lang="en-US" sz="3200" i="1" dirty="0"/>
              <a:t>is</a:t>
            </a:r>
            <a:r>
              <a:rPr lang="en-US" sz="3200" dirty="0"/>
              <a:t> a Spirit: and </a:t>
            </a:r>
            <a:r>
              <a:rPr lang="en-US" sz="3200" dirty="0">
                <a:solidFill>
                  <a:schemeClr val="accent2"/>
                </a:solidFill>
              </a:rPr>
              <a:t>they that worship him must worship </a:t>
            </a:r>
            <a:r>
              <a:rPr lang="en-US" sz="3200" i="1" dirty="0">
                <a:solidFill>
                  <a:schemeClr val="accent2"/>
                </a:solidFill>
              </a:rPr>
              <a:t>him</a:t>
            </a:r>
            <a:r>
              <a:rPr lang="en-US" sz="3200" dirty="0">
                <a:solidFill>
                  <a:schemeClr val="accent2"/>
                </a:solidFill>
              </a:rPr>
              <a:t> in spirit and in truth. </a:t>
            </a:r>
          </a:p>
          <a:p>
            <a:pPr lvl="6"/>
            <a:r>
              <a:rPr lang="en-US" sz="3200" dirty="0"/>
              <a:t>John 4:24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53792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not </a:t>
            </a:r>
            <a:r>
              <a:rPr lang="en-US" sz="3200" dirty="0" smtClean="0">
                <a:solidFill>
                  <a:schemeClr val="accent2"/>
                </a:solidFill>
              </a:rPr>
              <a:t>the truth 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914400"/>
            <a:ext cx="7924800" cy="5410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If it is not the truth, it is a lie.</a:t>
            </a:r>
          </a:p>
          <a:p>
            <a:pPr lvl="1"/>
            <a:r>
              <a:rPr lang="en-US" sz="3200" dirty="0" smtClean="0">
                <a:solidFill>
                  <a:schemeClr val="accent2"/>
                </a:solidFill>
              </a:rPr>
              <a:t>These </a:t>
            </a:r>
            <a:r>
              <a:rPr lang="en-US" sz="3200" dirty="0">
                <a:solidFill>
                  <a:schemeClr val="accent2"/>
                </a:solidFill>
              </a:rPr>
              <a:t>six </a:t>
            </a:r>
            <a:r>
              <a:rPr lang="en-US" sz="3200" i="1" dirty="0">
                <a:solidFill>
                  <a:schemeClr val="accent2"/>
                </a:solidFill>
              </a:rPr>
              <a:t>things</a:t>
            </a:r>
            <a:r>
              <a:rPr lang="en-US" sz="3200" dirty="0">
                <a:solidFill>
                  <a:schemeClr val="accent2"/>
                </a:solidFill>
              </a:rPr>
              <a:t> doth the LORD hate: </a:t>
            </a:r>
            <a:r>
              <a:rPr lang="en-US" sz="3200" dirty="0"/>
              <a:t>yea, seven </a:t>
            </a:r>
            <a:r>
              <a:rPr lang="en-US" sz="3200" i="1" dirty="0"/>
              <a:t>are</a:t>
            </a:r>
            <a:r>
              <a:rPr lang="en-US" sz="3200" dirty="0"/>
              <a:t> an abomination unto him: </a:t>
            </a:r>
          </a:p>
          <a:p>
            <a:pPr lvl="1"/>
            <a:r>
              <a:rPr lang="en-US" sz="3200" dirty="0" smtClean="0"/>
              <a:t>A </a:t>
            </a:r>
            <a:r>
              <a:rPr lang="en-US" sz="3200" dirty="0"/>
              <a:t>proud look, </a:t>
            </a:r>
            <a:r>
              <a:rPr lang="en-US" sz="3200" dirty="0">
                <a:solidFill>
                  <a:schemeClr val="accent2"/>
                </a:solidFill>
              </a:rPr>
              <a:t>a lying tongue, </a:t>
            </a:r>
            <a:r>
              <a:rPr lang="en-US" sz="3200" dirty="0"/>
              <a:t>and hands that shed innocent </a:t>
            </a:r>
            <a:r>
              <a:rPr lang="en-US" sz="3200" dirty="0" smtClean="0"/>
              <a:t>blood</a:t>
            </a:r>
            <a:r>
              <a:rPr lang="en-US" sz="3200" dirty="0"/>
              <a:t>, </a:t>
            </a:r>
            <a:endParaRPr lang="en-US" sz="3200" dirty="0" smtClean="0"/>
          </a:p>
          <a:p>
            <a:pPr lvl="5"/>
            <a:r>
              <a:rPr lang="en-US" sz="3200" dirty="0"/>
              <a:t>Proverbs </a:t>
            </a:r>
            <a:r>
              <a:rPr lang="en-US" sz="3200" dirty="0" smtClean="0"/>
              <a:t>6:16-17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460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143000"/>
          </a:xfrm>
        </p:spPr>
        <p:txBody>
          <a:bodyPr/>
          <a:lstStyle/>
          <a:p>
            <a:r>
              <a:rPr lang="en-US" sz="3200" dirty="0"/>
              <a:t>It does not pertain to life and godliness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Scriptures say:</a:t>
            </a:r>
          </a:p>
          <a:p>
            <a:pPr lvl="1"/>
            <a:r>
              <a:rPr lang="en-US" sz="3200" dirty="0" smtClean="0"/>
              <a:t>According </a:t>
            </a:r>
            <a:r>
              <a:rPr lang="en-US" sz="3200" dirty="0"/>
              <a:t>as his divine power </a:t>
            </a:r>
            <a:r>
              <a:rPr lang="en-US" sz="3200" dirty="0">
                <a:solidFill>
                  <a:schemeClr val="accent2"/>
                </a:solidFill>
              </a:rPr>
              <a:t>hath given unto us all things that </a:t>
            </a:r>
            <a:r>
              <a:rPr lang="en-US" sz="3200" i="1" dirty="0">
                <a:solidFill>
                  <a:schemeClr val="accent2"/>
                </a:solidFill>
              </a:rPr>
              <a:t>pertain</a:t>
            </a:r>
            <a:r>
              <a:rPr lang="en-US" sz="3200" dirty="0">
                <a:solidFill>
                  <a:schemeClr val="accent2"/>
                </a:solidFill>
              </a:rPr>
              <a:t> unto life and godliness, </a:t>
            </a:r>
            <a:r>
              <a:rPr lang="en-US" sz="3200" dirty="0"/>
              <a:t>through the knowledge of him that hath called us to glory and virtue: </a:t>
            </a:r>
            <a:endParaRPr lang="en-US" sz="3200" dirty="0" smtClean="0"/>
          </a:p>
          <a:p>
            <a:pPr lvl="6"/>
            <a:r>
              <a:rPr lang="en-US" sz="3200" dirty="0" smtClean="0"/>
              <a:t>2 Peter </a:t>
            </a:r>
            <a:r>
              <a:rPr lang="en-US" sz="3200" dirty="0"/>
              <a:t>1:3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82634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579438"/>
          </a:xfrm>
        </p:spPr>
        <p:txBody>
          <a:bodyPr/>
          <a:lstStyle/>
          <a:p>
            <a:r>
              <a:rPr lang="en-US" sz="3200" dirty="0"/>
              <a:t>It is another gospel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449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There is but one Gospel, the Gospel of Christ.</a:t>
            </a:r>
          </a:p>
          <a:p>
            <a:pPr lvl="1"/>
            <a:r>
              <a:rPr lang="en-US" sz="3200" dirty="0" smtClean="0"/>
              <a:t>I </a:t>
            </a:r>
            <a:r>
              <a:rPr lang="en-US" sz="3200" dirty="0"/>
              <a:t>marvel that ye are so soon removed from him that called you into the grace of Christ </a:t>
            </a:r>
            <a:r>
              <a:rPr lang="en-US" sz="3200" dirty="0">
                <a:solidFill>
                  <a:schemeClr val="accent2"/>
                </a:solidFill>
              </a:rPr>
              <a:t>unto another gospel: </a:t>
            </a:r>
          </a:p>
          <a:p>
            <a:pPr lvl="1"/>
            <a:r>
              <a:rPr lang="en-US" sz="3200" dirty="0" smtClean="0">
                <a:solidFill>
                  <a:schemeClr val="accent2"/>
                </a:solidFill>
              </a:rPr>
              <a:t>Which </a:t>
            </a:r>
            <a:r>
              <a:rPr lang="en-US" sz="3200" dirty="0">
                <a:solidFill>
                  <a:schemeClr val="accent2"/>
                </a:solidFill>
              </a:rPr>
              <a:t>is not another; </a:t>
            </a:r>
            <a:r>
              <a:rPr lang="en-US" sz="3200" dirty="0"/>
              <a:t>but there be some that trouble you, and </a:t>
            </a:r>
            <a:r>
              <a:rPr lang="en-US" sz="3200" dirty="0">
                <a:solidFill>
                  <a:schemeClr val="accent2"/>
                </a:solidFill>
              </a:rPr>
              <a:t>would pervert the gospel of Christ.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5"/>
            <a:r>
              <a:rPr lang="en-US" sz="3200" dirty="0"/>
              <a:t>Galatians </a:t>
            </a:r>
            <a:r>
              <a:rPr lang="en-US" sz="3200" dirty="0" smtClean="0"/>
              <a:t>1:6-7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36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is another gospel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838200"/>
            <a:ext cx="7924800" cy="5105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There is but one Gospel, the Gospel of Christ.</a:t>
            </a:r>
          </a:p>
          <a:p>
            <a:pPr lvl="1"/>
            <a:r>
              <a:rPr lang="en-US" sz="3200" dirty="0" smtClean="0"/>
              <a:t>But </a:t>
            </a:r>
            <a:r>
              <a:rPr lang="en-US" sz="3200" dirty="0"/>
              <a:t>though </a:t>
            </a:r>
            <a:r>
              <a:rPr lang="en-US" sz="3200" dirty="0">
                <a:solidFill>
                  <a:schemeClr val="accent2"/>
                </a:solidFill>
              </a:rPr>
              <a:t>we, or an angel from heaven, preach any other gospel</a:t>
            </a:r>
            <a:r>
              <a:rPr lang="en-US" sz="3200" dirty="0"/>
              <a:t> unto you than that which we have preached unto you, </a:t>
            </a:r>
            <a:r>
              <a:rPr lang="en-US" sz="3200" dirty="0">
                <a:solidFill>
                  <a:schemeClr val="accent2"/>
                </a:solidFill>
              </a:rPr>
              <a:t>let him be accursed. </a:t>
            </a:r>
          </a:p>
          <a:p>
            <a:pPr lvl="1"/>
            <a:r>
              <a:rPr lang="en-US" sz="3200" dirty="0" smtClean="0"/>
              <a:t>As </a:t>
            </a:r>
            <a:r>
              <a:rPr lang="en-US" sz="3200" dirty="0"/>
              <a:t>we said before, so say I now again, </a:t>
            </a:r>
            <a:r>
              <a:rPr lang="en-US" sz="3200" dirty="0">
                <a:solidFill>
                  <a:schemeClr val="accent2"/>
                </a:solidFill>
              </a:rPr>
              <a:t>If any </a:t>
            </a:r>
            <a:r>
              <a:rPr lang="en-US" sz="3200" i="1" dirty="0">
                <a:solidFill>
                  <a:schemeClr val="accent2"/>
                </a:solidFill>
              </a:rPr>
              <a:t>man</a:t>
            </a:r>
            <a:r>
              <a:rPr lang="en-US" sz="3200" dirty="0">
                <a:solidFill>
                  <a:schemeClr val="accent2"/>
                </a:solidFill>
              </a:rPr>
              <a:t> preach any other gospel</a:t>
            </a:r>
            <a:r>
              <a:rPr lang="en-US" sz="3200" dirty="0"/>
              <a:t> unto you than that ye have received, </a:t>
            </a:r>
            <a:r>
              <a:rPr lang="en-US" sz="3200" dirty="0">
                <a:solidFill>
                  <a:schemeClr val="accent2"/>
                </a:solidFill>
              </a:rPr>
              <a:t>let him be accursed. </a:t>
            </a:r>
            <a:endParaRPr lang="en-US" sz="3200" dirty="0" smtClean="0">
              <a:solidFill>
                <a:schemeClr val="accent2"/>
              </a:solidFill>
            </a:endParaRPr>
          </a:p>
          <a:p>
            <a:pPr lvl="5"/>
            <a:r>
              <a:rPr lang="en-US" sz="3200" dirty="0"/>
              <a:t>Galatians </a:t>
            </a:r>
            <a:r>
              <a:rPr lang="en-US" sz="3200" dirty="0" smtClean="0"/>
              <a:t>1:8-9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52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 conclusion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Study </a:t>
            </a:r>
            <a:r>
              <a:rPr lang="en-US" sz="3200" smtClean="0"/>
              <a:t>and believe God’s </a:t>
            </a:r>
            <a:r>
              <a:rPr lang="en-US" sz="3200" dirty="0" smtClean="0"/>
              <a:t>truth in the Scriptures.</a:t>
            </a:r>
          </a:p>
          <a:p>
            <a:r>
              <a:rPr lang="en-US" sz="3200" dirty="0" smtClean="0"/>
              <a:t>The Word of God is contained in the Scriptures.</a:t>
            </a:r>
          </a:p>
          <a:p>
            <a:r>
              <a:rPr lang="en-US" sz="3200" dirty="0" smtClean="0"/>
              <a:t>The way to God is in the Scriptures.</a:t>
            </a:r>
          </a:p>
          <a:p>
            <a:r>
              <a:rPr lang="en-US" sz="3200" dirty="0" smtClean="0"/>
              <a:t>God’s promise of mercy and forgiveness is in the Scriptures.</a:t>
            </a:r>
          </a:p>
          <a:p>
            <a:r>
              <a:rPr lang="en-US" sz="3200" dirty="0" smtClean="0"/>
              <a:t>God’s salvation and promise of eternal life is in the Scriptures.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4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5794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does not pertain to life and godliness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762000"/>
            <a:ext cx="7924800" cy="5486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Life and godliness are important.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/>
              <a:t>bodily exercise </a:t>
            </a:r>
            <a:r>
              <a:rPr lang="en-US" sz="3200" dirty="0" err="1"/>
              <a:t>profiteth</a:t>
            </a:r>
            <a:r>
              <a:rPr lang="en-US" sz="3200" dirty="0"/>
              <a:t> little: </a:t>
            </a:r>
            <a:r>
              <a:rPr lang="en-US" sz="3200" dirty="0">
                <a:solidFill>
                  <a:schemeClr val="accent2"/>
                </a:solidFill>
              </a:rPr>
              <a:t>but godliness is profitable unto all things, having promise of the life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/>
              <a:t>that now is, and of that which is to come. </a:t>
            </a:r>
            <a:endParaRPr lang="en-US" sz="3200" dirty="0" smtClean="0"/>
          </a:p>
          <a:p>
            <a:pPr lvl="5"/>
            <a:r>
              <a:rPr lang="en-US" sz="3200" dirty="0" smtClean="0"/>
              <a:t>1 Timothy </a:t>
            </a:r>
            <a:r>
              <a:rPr lang="en-US" sz="3200" dirty="0"/>
              <a:t>4:8 </a:t>
            </a:r>
          </a:p>
        </p:txBody>
      </p:sp>
    </p:spTree>
    <p:extLst>
      <p:ext uri="{BB962C8B-B14F-4D97-AF65-F5344CB8AC3E}">
        <p14:creationId xmlns:p14="http://schemas.microsoft.com/office/powerpoint/2010/main" val="66304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5794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does not pertain to life and godliness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762000"/>
            <a:ext cx="7924800" cy="5486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Life and godliness are important.</a:t>
            </a:r>
          </a:p>
          <a:p>
            <a:pPr lvl="1"/>
            <a:r>
              <a:rPr lang="en-US" sz="3200" dirty="0" smtClean="0"/>
              <a:t>But </a:t>
            </a:r>
            <a:r>
              <a:rPr lang="en-US" sz="3200" dirty="0">
                <a:solidFill>
                  <a:schemeClr val="accent2"/>
                </a:solidFill>
              </a:rPr>
              <a:t>godliness</a:t>
            </a:r>
            <a:r>
              <a:rPr lang="en-US" sz="3200" dirty="0"/>
              <a:t> with contentment </a:t>
            </a:r>
            <a:r>
              <a:rPr lang="en-US" sz="3200" dirty="0">
                <a:solidFill>
                  <a:schemeClr val="accent2"/>
                </a:solidFill>
              </a:rPr>
              <a:t>is great gain. </a:t>
            </a:r>
          </a:p>
          <a:p>
            <a:pPr lvl="1"/>
            <a:r>
              <a:rPr lang="en-US" sz="3200" dirty="0" smtClean="0"/>
              <a:t>But </a:t>
            </a:r>
            <a:r>
              <a:rPr lang="en-US" sz="3200" dirty="0"/>
              <a:t>thou, O man of God, flee these things; and </a:t>
            </a:r>
            <a:r>
              <a:rPr lang="en-US" sz="3200" dirty="0">
                <a:solidFill>
                  <a:schemeClr val="accent2"/>
                </a:solidFill>
              </a:rPr>
              <a:t>follow after </a:t>
            </a:r>
            <a:r>
              <a:rPr lang="en-US" sz="3200" dirty="0"/>
              <a:t>righteousness, </a:t>
            </a:r>
            <a:r>
              <a:rPr lang="en-US" sz="3200" dirty="0">
                <a:solidFill>
                  <a:schemeClr val="accent2"/>
                </a:solidFill>
              </a:rPr>
              <a:t>godliness,</a:t>
            </a:r>
            <a:r>
              <a:rPr lang="en-US" sz="3200" dirty="0"/>
              <a:t> faith, love, patience, meekness. </a:t>
            </a:r>
          </a:p>
          <a:p>
            <a:pPr lvl="5"/>
            <a:r>
              <a:rPr lang="en-US" sz="3200" dirty="0" smtClean="0"/>
              <a:t>1 Timothy 6:6, 11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286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 </a:t>
            </a:r>
            <a:r>
              <a:rPr lang="en-US" sz="3200" dirty="0" smtClean="0"/>
              <a:t>is</a:t>
            </a:r>
            <a:r>
              <a:rPr lang="en-US" sz="3200" dirty="0"/>
              <a:t> </a:t>
            </a:r>
            <a:r>
              <a:rPr lang="en-US" sz="3200" dirty="0" smtClean="0"/>
              <a:t>outside the doctrine of Christ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57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Those who do not keep Christ’s commandments are without God.</a:t>
            </a:r>
          </a:p>
          <a:p>
            <a:pPr lvl="1"/>
            <a:r>
              <a:rPr lang="en-US" sz="3200" dirty="0" smtClean="0"/>
              <a:t>Whosoever </a:t>
            </a:r>
            <a:r>
              <a:rPr lang="en-US" sz="3200" dirty="0" err="1"/>
              <a:t>transgresseth</a:t>
            </a:r>
            <a:r>
              <a:rPr lang="en-US" sz="3200" dirty="0"/>
              <a:t>, </a:t>
            </a:r>
            <a:r>
              <a:rPr lang="en-US" sz="3200" dirty="0">
                <a:solidFill>
                  <a:schemeClr val="accent2"/>
                </a:solidFill>
              </a:rPr>
              <a:t>and </a:t>
            </a:r>
            <a:r>
              <a:rPr lang="en-US" sz="3200" dirty="0" err="1">
                <a:solidFill>
                  <a:schemeClr val="accent2"/>
                </a:solidFill>
              </a:rPr>
              <a:t>abideth</a:t>
            </a:r>
            <a:r>
              <a:rPr lang="en-US" sz="3200" dirty="0">
                <a:solidFill>
                  <a:schemeClr val="accent2"/>
                </a:solidFill>
              </a:rPr>
              <a:t> not in the doctrine of Christ, hath not God.</a:t>
            </a:r>
            <a:r>
              <a:rPr lang="en-US" sz="3200" dirty="0"/>
              <a:t> He </a:t>
            </a:r>
            <a:r>
              <a:rPr lang="en-US" sz="3200" dirty="0" smtClean="0"/>
              <a:t>that </a:t>
            </a:r>
            <a:r>
              <a:rPr lang="en-US" sz="3200" dirty="0" err="1"/>
              <a:t>abideth</a:t>
            </a:r>
            <a:r>
              <a:rPr lang="en-US" sz="3200" dirty="0"/>
              <a:t> in the doctrine of Christ, he hath both the Father and the Son. </a:t>
            </a:r>
            <a:endParaRPr lang="en-US" sz="3200" dirty="0" smtClean="0"/>
          </a:p>
          <a:p>
            <a:pPr lvl="6"/>
            <a:r>
              <a:rPr lang="en-US" sz="3200" dirty="0" smtClean="0"/>
              <a:t>2 John </a:t>
            </a:r>
            <a:r>
              <a:rPr lang="en-US" sz="3200" dirty="0"/>
              <a:t>1:9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773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655638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It </a:t>
            </a:r>
            <a:r>
              <a:rPr lang="en-US" sz="3200" dirty="0" smtClean="0">
                <a:solidFill>
                  <a:schemeClr val="accent2"/>
                </a:solidFill>
              </a:rPr>
              <a:t>is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smtClean="0">
                <a:solidFill>
                  <a:schemeClr val="accent2"/>
                </a:solidFill>
              </a:rPr>
              <a:t>outside the doctrine of Christ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143000"/>
            <a:ext cx="7924800" cy="61722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Disobedience to Christ causes one to be without Christ and God.</a:t>
            </a:r>
          </a:p>
          <a:p>
            <a:pPr lvl="1"/>
            <a:r>
              <a:rPr lang="en-US" sz="3500" dirty="0" smtClean="0"/>
              <a:t>That </a:t>
            </a:r>
            <a:r>
              <a:rPr lang="en-US" sz="3500" dirty="0"/>
              <a:t>at that time </a:t>
            </a:r>
            <a:r>
              <a:rPr lang="en-US" sz="3500" dirty="0">
                <a:solidFill>
                  <a:schemeClr val="accent2"/>
                </a:solidFill>
              </a:rPr>
              <a:t>ye were without Christ, </a:t>
            </a:r>
            <a:r>
              <a:rPr lang="en-US" sz="3500" dirty="0"/>
              <a:t>being aliens from the commonwealth of Israel, and strangers from the covenants of promise, having no hope, and </a:t>
            </a:r>
            <a:r>
              <a:rPr lang="en-US" sz="3500" dirty="0">
                <a:solidFill>
                  <a:schemeClr val="accent2"/>
                </a:solidFill>
              </a:rPr>
              <a:t>without God in the world: </a:t>
            </a:r>
            <a:endParaRPr lang="en-US" sz="3500" dirty="0" smtClean="0">
              <a:solidFill>
                <a:schemeClr val="accent2"/>
              </a:solidFill>
            </a:endParaRPr>
          </a:p>
          <a:p>
            <a:pPr lvl="5"/>
            <a:r>
              <a:rPr lang="en-US" sz="3500" dirty="0" smtClean="0"/>
              <a:t>Ephesians </a:t>
            </a:r>
            <a:r>
              <a:rPr lang="en-US" sz="3500" dirty="0"/>
              <a:t>2:12 </a:t>
            </a:r>
            <a:endParaRPr lang="en-US" sz="35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2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619</TotalTime>
  <Words>2618</Words>
  <Application>Microsoft Office PowerPoint</Application>
  <PresentationFormat>On-screen Show (4:3)</PresentationFormat>
  <Paragraphs>217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Horizon</vt:lpstr>
      <vt:lpstr>If It does not agree with Scripture</vt:lpstr>
      <vt:lpstr>It is not a good work </vt:lpstr>
      <vt:lpstr>It is not a good work </vt:lpstr>
      <vt:lpstr>It is not a good work </vt:lpstr>
      <vt:lpstr>It does not pertain to life and godliness </vt:lpstr>
      <vt:lpstr>It does not pertain to life and godliness </vt:lpstr>
      <vt:lpstr>It does not pertain to life and godliness </vt:lpstr>
      <vt:lpstr>It is outside the doctrine of Christ</vt:lpstr>
      <vt:lpstr>It is outside the doctrine of Christ</vt:lpstr>
      <vt:lpstr>It is outside the doctrine of Christ</vt:lpstr>
      <vt:lpstr>It is not authorized by Christ </vt:lpstr>
      <vt:lpstr>It is not authorized by Christ </vt:lpstr>
      <vt:lpstr>It is not authorized by Christ </vt:lpstr>
      <vt:lpstr>It may lead to faith in the wrong thing</vt:lpstr>
      <vt:lpstr>It may lead to faith in the wrong thing</vt:lpstr>
      <vt:lpstr>It may lead to faith in the wrong thing</vt:lpstr>
      <vt:lpstr>It is beyond what is written</vt:lpstr>
      <vt:lpstr>It is beyond what is written</vt:lpstr>
      <vt:lpstr>It is beyond what is written</vt:lpstr>
      <vt:lpstr>It is beyond what is written</vt:lpstr>
      <vt:lpstr>It is not as the oracles of God </vt:lpstr>
      <vt:lpstr>It is not as the oracles of God </vt:lpstr>
      <vt:lpstr>It is not as the oracles of God </vt:lpstr>
      <vt:lpstr>It is not according to the pattern</vt:lpstr>
      <vt:lpstr>It is not according to the pattern</vt:lpstr>
      <vt:lpstr>It is not according to the pattern</vt:lpstr>
      <vt:lpstr>It is not according to the pattern</vt:lpstr>
      <vt:lpstr>It is not according to the pattern</vt:lpstr>
      <vt:lpstr>It is not according to the pattern</vt:lpstr>
      <vt:lpstr>It is not according to the pattern</vt:lpstr>
      <vt:lpstr>It is not the word of god</vt:lpstr>
      <vt:lpstr>It is not the word of god</vt:lpstr>
      <vt:lpstr>It is not the word of god</vt:lpstr>
      <vt:lpstr>It is not the word of god</vt:lpstr>
      <vt:lpstr>It pertains not to righteousness</vt:lpstr>
      <vt:lpstr>It pertains not to righteousness</vt:lpstr>
      <vt:lpstr>It pertains not to righteousness</vt:lpstr>
      <vt:lpstr>It pertains not to righteousness</vt:lpstr>
      <vt:lpstr>It is "no such commandment"</vt:lpstr>
      <vt:lpstr>It is "no such commandment"</vt:lpstr>
      <vt:lpstr>It is "no such commandment"</vt:lpstr>
      <vt:lpstr>It is iniquity</vt:lpstr>
      <vt:lpstr>It is iniquity</vt:lpstr>
      <vt:lpstr>It is of men </vt:lpstr>
      <vt:lpstr>It is of men </vt:lpstr>
      <vt:lpstr>It is of men </vt:lpstr>
      <vt:lpstr>It is not the truth </vt:lpstr>
      <vt:lpstr>It is not the truth </vt:lpstr>
      <vt:lpstr>It is not the truth </vt:lpstr>
      <vt:lpstr>It is another gospel </vt:lpstr>
      <vt:lpstr>It is another gospel </vt:lpstr>
      <vt:lpstr>In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It is not in the Scriptures</dc:title>
  <dc:creator>James M. Overton</dc:creator>
  <cp:lastModifiedBy>Guest</cp:lastModifiedBy>
  <cp:revision>133</cp:revision>
  <cp:lastPrinted>2015-05-16T10:57:20Z</cp:lastPrinted>
  <dcterms:created xsi:type="dcterms:W3CDTF">2013-04-09T11:13:22Z</dcterms:created>
  <dcterms:modified xsi:type="dcterms:W3CDTF">2015-05-18T01:34:36Z</dcterms:modified>
</cp:coreProperties>
</file>