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2"/>
  </p:notesMasterIdLst>
  <p:sldIdLst>
    <p:sldId id="263" r:id="rId3"/>
    <p:sldId id="256" r:id="rId4"/>
    <p:sldId id="257" r:id="rId5"/>
    <p:sldId id="258" r:id="rId6"/>
    <p:sldId id="259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4250E-BF24-4F21-82AD-5408D4D3719D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1FBFE-182F-4D98-9437-871D09BF4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090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1FBFE-182F-4D98-9437-871D09BF43C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97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71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841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85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7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06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30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401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4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03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79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9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FCA5D-621E-4238-8CE5-2953A01CA910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756AE-3CCE-4E8D-B892-0055F2085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4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71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8077200" cy="1673352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What A Sinner Learned After Death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91584"/>
            <a:ext cx="6400800" cy="66141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Luke 16:19-31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84936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Earthly Wealth Is Nothing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Luke 16:14, 19-22</a:t>
            </a:r>
          </a:p>
          <a:p>
            <a:r>
              <a:rPr lang="en-US" b="1" dirty="0" smtClean="0"/>
              <a:t>Luke 12:13-21</a:t>
            </a:r>
          </a:p>
          <a:p>
            <a:r>
              <a:rPr lang="en-US" b="1" dirty="0" smtClean="0"/>
              <a:t>1 Tim. 6:10, 17-19</a:t>
            </a:r>
          </a:p>
          <a:p>
            <a:r>
              <a:rPr lang="en-US" b="1" dirty="0" smtClean="0"/>
              <a:t>Matt. 16:26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200400" y="3962400"/>
            <a:ext cx="5029200" cy="2438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52800" y="4110097"/>
            <a:ext cx="4648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“The rich and the poor have this in common,  the Lord is the maker of them all” (Prov. 22:2). </a:t>
            </a:r>
          </a:p>
        </p:txBody>
      </p:sp>
    </p:spTree>
    <p:extLst>
      <p:ext uri="{BB962C8B-B14F-4D97-AF65-F5344CB8AC3E}">
        <p14:creationId xmlns:p14="http://schemas.microsoft.com/office/powerpoint/2010/main" val="3621567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It is Too Late 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Show mercy to Lazarus - </a:t>
            </a:r>
            <a:r>
              <a:rPr lang="en-US" dirty="0" smtClean="0"/>
              <a:t>James 2:13</a:t>
            </a:r>
          </a:p>
          <a:p>
            <a:r>
              <a:rPr lang="en-US" b="1" dirty="0" smtClean="0"/>
              <a:t>Secure his salvation - </a:t>
            </a:r>
            <a:r>
              <a:rPr lang="en-US" dirty="0" smtClean="0"/>
              <a:t>2 Pet. 3:9; Heb. 9:27</a:t>
            </a:r>
          </a:p>
          <a:p>
            <a:r>
              <a:rPr lang="en-US" b="1" dirty="0" smtClean="0"/>
              <a:t>Save his loved ones - </a:t>
            </a:r>
            <a:r>
              <a:rPr lang="en-US" dirty="0" smtClean="0"/>
              <a:t>vs. 27-31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667000" y="4191000"/>
            <a:ext cx="59436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4419600"/>
            <a:ext cx="5486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“Son, remember that in your lifetime you received your good things… but now he is comforted and you are tormented”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88055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Punishment For Sin Is Real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Hell is hot and it hurts - </a:t>
            </a:r>
            <a:r>
              <a:rPr lang="en-US" dirty="0" smtClean="0"/>
              <a:t>Mark 9:43-48</a:t>
            </a:r>
          </a:p>
          <a:p>
            <a:r>
              <a:rPr lang="en-US" b="1" dirty="0" smtClean="0"/>
              <a:t>Hell is punishment for sins - </a:t>
            </a:r>
            <a:r>
              <a:rPr lang="en-US" dirty="0" smtClean="0"/>
              <a:t>2 Thess. 1:6-9</a:t>
            </a:r>
          </a:p>
          <a:p>
            <a:r>
              <a:rPr lang="en-US" b="1" dirty="0"/>
              <a:t>Hell is </a:t>
            </a:r>
            <a:r>
              <a:rPr lang="en-US" b="1" dirty="0" smtClean="0"/>
              <a:t>eternal </a:t>
            </a:r>
            <a:r>
              <a:rPr lang="en-US" b="1" dirty="0"/>
              <a:t>- </a:t>
            </a:r>
            <a:r>
              <a:rPr lang="en-US" dirty="0" smtClean="0"/>
              <a:t>Matt. 25:46</a:t>
            </a:r>
            <a:endParaRPr lang="en-US" dirty="0"/>
          </a:p>
          <a:p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0" y="4191000"/>
            <a:ext cx="4648200" cy="1676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44958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“for I am tormented in this flame”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94555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Misery Does Not Love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Luke 15:13-16</a:t>
            </a:r>
          </a:p>
          <a:p>
            <a:r>
              <a:rPr lang="en-US" b="1" dirty="0" smtClean="0"/>
              <a:t>Luke 16:27-31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05200" y="3200400"/>
            <a:ext cx="4191000" cy="2209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3505200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“Lest they also come to this place of torment”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92364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God’s Word is Sufficient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Isaiah 55:10-11</a:t>
            </a:r>
          </a:p>
          <a:p>
            <a:r>
              <a:rPr lang="en-US" b="1" dirty="0" smtClean="0"/>
              <a:t>Rom. 1:16</a:t>
            </a:r>
          </a:p>
          <a:p>
            <a:r>
              <a:rPr lang="en-US" b="1" dirty="0" smtClean="0"/>
              <a:t>2 Tim. 3:15</a:t>
            </a:r>
          </a:p>
          <a:p>
            <a:r>
              <a:rPr lang="en-US" b="1" dirty="0" smtClean="0"/>
              <a:t>John 5:39-40</a:t>
            </a:r>
            <a:endParaRPr lang="en-US" b="1" dirty="0" smtClean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05200" y="3200400"/>
            <a:ext cx="4953000" cy="2743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86200" y="350520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“If they do not hear Moses and the prophets, neither will they be persuaded though one rise from the dead.”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15615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 Sinner Learned After Death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US" sz="3600" b="1" dirty="0" smtClean="0"/>
              <a:t>Earthly Wealth Is Nothing</a:t>
            </a:r>
          </a:p>
          <a:p>
            <a:pPr>
              <a:buClrTx/>
            </a:pPr>
            <a:r>
              <a:rPr lang="en-US" sz="3600" b="1" dirty="0" smtClean="0"/>
              <a:t>Death Seals Our Fate</a:t>
            </a:r>
          </a:p>
          <a:p>
            <a:pPr>
              <a:buClrTx/>
            </a:pPr>
            <a:r>
              <a:rPr lang="en-US" sz="3600" b="1" dirty="0" smtClean="0"/>
              <a:t>Punishment For Our Sin is Real</a:t>
            </a:r>
          </a:p>
          <a:p>
            <a:pPr>
              <a:buClrTx/>
            </a:pPr>
            <a:r>
              <a:rPr lang="en-US" sz="3600" b="1" dirty="0" smtClean="0"/>
              <a:t>Misery Does Not Love Company</a:t>
            </a:r>
          </a:p>
          <a:p>
            <a:pPr>
              <a:buClrTx/>
            </a:pPr>
            <a:r>
              <a:rPr lang="en-US" sz="3600" b="1" dirty="0" smtClean="0"/>
              <a:t>God’s Word is Sufficient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7638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028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</TotalTime>
  <Words>247</Words>
  <Application>Microsoft Office PowerPoint</Application>
  <PresentationFormat>On-screen Show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Module</vt:lpstr>
      <vt:lpstr>Office Theme</vt:lpstr>
      <vt:lpstr>PowerPoint Presentation</vt:lpstr>
      <vt:lpstr>What A Sinner Learned After Death</vt:lpstr>
      <vt:lpstr>1. Earthly Wealth Is Nothing</vt:lpstr>
      <vt:lpstr>2. It is Too Late To…</vt:lpstr>
      <vt:lpstr>3. Punishment For Sin Is Real</vt:lpstr>
      <vt:lpstr>4. Misery Does Not Love Company</vt:lpstr>
      <vt:lpstr>5. God’s Word is Sufficient</vt:lpstr>
      <vt:lpstr>What A Sinner Learned After Death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 Sinner Learned After Death</dc:title>
  <dc:creator>Heath</dc:creator>
  <cp:lastModifiedBy>Heath</cp:lastModifiedBy>
  <cp:revision>7</cp:revision>
  <dcterms:created xsi:type="dcterms:W3CDTF">2015-04-10T15:14:34Z</dcterms:created>
  <dcterms:modified xsi:type="dcterms:W3CDTF">2015-04-10T22:52:51Z</dcterms:modified>
</cp:coreProperties>
</file>