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2" r:id="rId8"/>
    <p:sldId id="261" r:id="rId9"/>
    <p:sldId id="264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4DAB-3C73-4737-9533-6F0CD5E3A6A6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851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4DAB-3C73-4737-9533-6F0CD5E3A6A6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886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4DAB-3C73-4737-9533-6F0CD5E3A6A6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642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4DAB-3C73-4737-9533-6F0CD5E3A6A6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066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4DAB-3C73-4737-9533-6F0CD5E3A6A6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708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4DAB-3C73-4737-9533-6F0CD5E3A6A6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359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4DAB-3C73-4737-9533-6F0CD5E3A6A6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99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4DAB-3C73-4737-9533-6F0CD5E3A6A6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166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4DAB-3C73-4737-9533-6F0CD5E3A6A6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306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4DAB-3C73-4737-9533-6F0CD5E3A6A6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673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4DAB-3C73-4737-9533-6F0CD5E3A6A6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607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64DAB-3C73-4737-9533-6F0CD5E3A6A6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284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877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54903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forgodalmighty.files.wordpress.com/2012/09/sheep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257" y="2209800"/>
            <a:ext cx="8323543" cy="4435173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169862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Plan For Leadership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in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Local Church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578085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Leadership </a:t>
            </a:r>
            <a:r>
              <a:rPr lang="en-US" b="1" dirty="0"/>
              <a:t>I</a:t>
            </a:r>
            <a:r>
              <a:rPr lang="en-US" b="1" dirty="0" smtClean="0"/>
              <a:t>s Needed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“In those days there was no king in Israel; everyone did what was right in his own eyes” (Judges 21:25).</a:t>
            </a:r>
          </a:p>
          <a:p>
            <a:endParaRPr lang="en-US" dirty="0" smtClean="0"/>
          </a:p>
          <a:p>
            <a:r>
              <a:rPr lang="en-US" dirty="0" smtClean="0"/>
              <a:t>“But when He saw the multitudes, He was moved with compassion for them, because they were weary and scattered, like sheep having no shepherd” (Matt. 9:36).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1637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God Ordained Institutions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600200"/>
            <a:ext cx="37338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Home</a:t>
            </a:r>
          </a:p>
          <a:p>
            <a:pPr marL="514350" indent="-514350">
              <a:buFont typeface="+mj-lt"/>
              <a:buAutoNum type="arabicPeriod"/>
            </a:pPr>
            <a:endParaRPr lang="en-US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Civic </a:t>
            </a:r>
            <a:r>
              <a:rPr lang="en-US" b="1" dirty="0" smtClean="0"/>
              <a:t>Government </a:t>
            </a:r>
            <a:endParaRPr lang="en-US" b="1" dirty="0"/>
          </a:p>
          <a:p>
            <a:pPr marL="514350" indent="-514350">
              <a:buFont typeface="+mj-lt"/>
              <a:buAutoNum type="arabicPeriod"/>
            </a:pPr>
            <a:endParaRPr lang="en-US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Church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husbands/parents                                 </a:t>
            </a:r>
            <a:r>
              <a:rPr lang="en-US" dirty="0" smtClean="0">
                <a:solidFill>
                  <a:srgbClr val="002060"/>
                </a:solidFill>
              </a:rPr>
              <a:t>(</a:t>
            </a:r>
            <a:r>
              <a:rPr lang="en-US" dirty="0">
                <a:solidFill>
                  <a:srgbClr val="002060"/>
                </a:solidFill>
              </a:rPr>
              <a:t>Eph. 5:22-24, 6:1)</a:t>
            </a:r>
          </a:p>
          <a:p>
            <a:r>
              <a:rPr lang="en-US" b="1" dirty="0"/>
              <a:t>governing authorities </a:t>
            </a:r>
            <a:r>
              <a:rPr lang="en-US" dirty="0" smtClean="0">
                <a:solidFill>
                  <a:srgbClr val="002060"/>
                </a:solidFill>
              </a:rPr>
              <a:t>(</a:t>
            </a:r>
            <a:r>
              <a:rPr lang="en-US" dirty="0">
                <a:solidFill>
                  <a:srgbClr val="002060"/>
                </a:solidFill>
              </a:rPr>
              <a:t>Rom. 13:1-7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</a:p>
          <a:p>
            <a:endParaRPr lang="en-US" sz="800" dirty="0">
              <a:solidFill>
                <a:srgbClr val="002060"/>
              </a:solidFill>
            </a:endParaRPr>
          </a:p>
          <a:p>
            <a:r>
              <a:rPr lang="en-US" b="1" dirty="0"/>
              <a:t>Christ </a:t>
            </a:r>
            <a:r>
              <a:rPr lang="en-US" b="1" dirty="0" smtClean="0"/>
              <a:t>                       </a:t>
            </a:r>
            <a:r>
              <a:rPr lang="en-US" dirty="0" smtClean="0">
                <a:solidFill>
                  <a:srgbClr val="002060"/>
                </a:solidFill>
              </a:rPr>
              <a:t>(</a:t>
            </a:r>
            <a:r>
              <a:rPr lang="en-US" dirty="0">
                <a:solidFill>
                  <a:srgbClr val="002060"/>
                </a:solidFill>
              </a:rPr>
              <a:t>Eph. 1:22-23, 5:22-24)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8133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Church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Universal</a:t>
            </a:r>
            <a:r>
              <a:rPr lang="en-US" dirty="0" smtClean="0"/>
              <a:t> – all of the saved united into one spiritual body with Christ as the head. </a:t>
            </a:r>
          </a:p>
          <a:p>
            <a:pPr lvl="1"/>
            <a:r>
              <a:rPr lang="en-US" dirty="0" smtClean="0"/>
              <a:t>Has no earthly organization or work.</a:t>
            </a:r>
          </a:p>
          <a:p>
            <a:pPr lvl="1"/>
            <a:endParaRPr lang="en-US" sz="800" dirty="0" smtClean="0"/>
          </a:p>
          <a:p>
            <a:r>
              <a:rPr lang="en-US" b="1" dirty="0" smtClean="0"/>
              <a:t>Local</a:t>
            </a:r>
            <a:r>
              <a:rPr lang="en-US" dirty="0" smtClean="0"/>
              <a:t> – all of the saved in a given physical location. </a:t>
            </a:r>
          </a:p>
          <a:p>
            <a:pPr lvl="1"/>
            <a:r>
              <a:rPr lang="en-US" dirty="0" smtClean="0"/>
              <a:t>Has a recognized membership, organization,       and a work to accomplish.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3829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Scriptural Designations for Elders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Bishop </a:t>
            </a:r>
            <a:r>
              <a:rPr lang="en-US" dirty="0" smtClean="0"/>
              <a:t>- </a:t>
            </a:r>
            <a:r>
              <a:rPr lang="en-US" dirty="0" smtClean="0">
                <a:solidFill>
                  <a:srgbClr val="002060"/>
                </a:solidFill>
              </a:rPr>
              <a:t>Philippians 1:1</a:t>
            </a:r>
            <a:endParaRPr lang="en-US" b="1" dirty="0" smtClean="0"/>
          </a:p>
          <a:p>
            <a:r>
              <a:rPr lang="en-US" b="1" dirty="0" smtClean="0"/>
              <a:t>Elder </a:t>
            </a:r>
            <a:r>
              <a:rPr lang="en-US" dirty="0" smtClean="0"/>
              <a:t>- </a:t>
            </a:r>
            <a:r>
              <a:rPr lang="en-US" dirty="0" smtClean="0">
                <a:solidFill>
                  <a:srgbClr val="002060"/>
                </a:solidFill>
              </a:rPr>
              <a:t>Acts 11:30</a:t>
            </a:r>
            <a:endParaRPr lang="en-US" b="1" dirty="0" smtClean="0"/>
          </a:p>
          <a:p>
            <a:r>
              <a:rPr lang="en-US" b="1" dirty="0" smtClean="0"/>
              <a:t>Overseer </a:t>
            </a:r>
            <a:r>
              <a:rPr lang="en-US" dirty="0" smtClean="0"/>
              <a:t>- </a:t>
            </a:r>
            <a:r>
              <a:rPr lang="en-US" dirty="0" smtClean="0">
                <a:solidFill>
                  <a:srgbClr val="002060"/>
                </a:solidFill>
              </a:rPr>
              <a:t>Acts 20:28</a:t>
            </a:r>
            <a:endParaRPr lang="en-US" b="1" dirty="0" smtClean="0"/>
          </a:p>
          <a:p>
            <a:r>
              <a:rPr lang="en-US" b="1" dirty="0" smtClean="0"/>
              <a:t>Pastor </a:t>
            </a:r>
            <a:r>
              <a:rPr lang="en-US" dirty="0" smtClean="0"/>
              <a:t>- </a:t>
            </a:r>
            <a:r>
              <a:rPr lang="en-US" dirty="0" smtClean="0">
                <a:solidFill>
                  <a:srgbClr val="002060"/>
                </a:solidFill>
              </a:rPr>
              <a:t>Ephesians 4:11</a:t>
            </a:r>
            <a:endParaRPr lang="en-US" b="1" dirty="0" smtClean="0"/>
          </a:p>
          <a:p>
            <a:r>
              <a:rPr lang="en-US" b="1" dirty="0" smtClean="0"/>
              <a:t>Presbyter </a:t>
            </a:r>
            <a:r>
              <a:rPr lang="en-US" dirty="0" smtClean="0"/>
              <a:t>- </a:t>
            </a:r>
            <a:r>
              <a:rPr lang="en-US" dirty="0" smtClean="0">
                <a:solidFill>
                  <a:srgbClr val="002060"/>
                </a:solidFill>
              </a:rPr>
              <a:t>1 Timothy 4:14 KJV</a:t>
            </a:r>
            <a:endParaRPr lang="en-US" b="1" dirty="0" smtClean="0"/>
          </a:p>
          <a:p>
            <a:r>
              <a:rPr lang="en-US" b="1" dirty="0" smtClean="0"/>
              <a:t>Shepherd </a:t>
            </a:r>
            <a:r>
              <a:rPr lang="en-US" dirty="0" smtClean="0"/>
              <a:t>- </a:t>
            </a:r>
            <a:r>
              <a:rPr lang="en-US" dirty="0" smtClean="0">
                <a:solidFill>
                  <a:srgbClr val="002060"/>
                </a:solidFill>
              </a:rPr>
              <a:t>1 Peter 5:1-4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3074" name="Picture 2" descr="https://s-media-cache-ak0.pinimg.com/236x/d6/85/35/d68535b2858f9d06dd1ffa658b987ac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5220" y="4572000"/>
            <a:ext cx="144018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64627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Work of Elders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Shepherd the flock </a:t>
            </a:r>
            <a:r>
              <a:rPr lang="en-US" dirty="0" smtClean="0"/>
              <a:t>-                                        			       </a:t>
            </a:r>
            <a:r>
              <a:rPr lang="en-US" dirty="0" smtClean="0">
                <a:solidFill>
                  <a:srgbClr val="002060"/>
                </a:solidFill>
              </a:rPr>
              <a:t>Acts 20:28-31; 1 Peter 5:1-4</a:t>
            </a:r>
            <a:endParaRPr lang="en-US" dirty="0" smtClean="0"/>
          </a:p>
          <a:p>
            <a:r>
              <a:rPr lang="en-US" b="1" dirty="0" smtClean="0"/>
              <a:t>Rule the church </a:t>
            </a:r>
            <a:r>
              <a:rPr lang="en-US" dirty="0" smtClean="0"/>
              <a:t>- </a:t>
            </a:r>
            <a:r>
              <a:rPr lang="en-US" dirty="0" smtClean="0">
                <a:solidFill>
                  <a:srgbClr val="002060"/>
                </a:solidFill>
              </a:rPr>
              <a:t>1 Tim. 5:17</a:t>
            </a:r>
            <a:endParaRPr lang="en-US" dirty="0" smtClean="0"/>
          </a:p>
          <a:p>
            <a:r>
              <a:rPr lang="en-US" b="1" dirty="0" smtClean="0"/>
              <a:t>Watch for the souls of the church </a:t>
            </a:r>
            <a:r>
              <a:rPr lang="en-US" dirty="0" smtClean="0"/>
              <a:t>- </a:t>
            </a:r>
            <a:r>
              <a:rPr lang="en-US" dirty="0" smtClean="0">
                <a:solidFill>
                  <a:srgbClr val="002060"/>
                </a:solidFill>
              </a:rPr>
              <a:t>Heb. 13:17</a:t>
            </a:r>
          </a:p>
          <a:p>
            <a:r>
              <a:rPr lang="en-US" b="1" dirty="0" smtClean="0"/>
              <a:t>Pray for and minister to the sick </a:t>
            </a:r>
            <a:r>
              <a:rPr lang="en-US" dirty="0" smtClean="0"/>
              <a:t>- </a:t>
            </a:r>
            <a:r>
              <a:rPr lang="en-US" dirty="0" smtClean="0"/>
              <a:t>                </a:t>
            </a:r>
            <a:r>
              <a:rPr lang="en-US" dirty="0" smtClean="0">
                <a:solidFill>
                  <a:srgbClr val="002060"/>
                </a:solidFill>
              </a:rPr>
              <a:t>James </a:t>
            </a:r>
            <a:r>
              <a:rPr lang="en-US" dirty="0" smtClean="0">
                <a:solidFill>
                  <a:srgbClr val="002060"/>
                </a:solidFill>
              </a:rPr>
              <a:t>5:14</a:t>
            </a:r>
          </a:p>
        </p:txBody>
      </p:sp>
      <p:pic>
        <p:nvPicPr>
          <p:cNvPr id="4" name="Picture 2" descr="https://s-media-cache-ak0.pinimg.com/236x/d6/85/35/d68535b2858f9d06dd1ffa658b987ac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5220" y="4572000"/>
            <a:ext cx="144018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96676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Qualification of Elders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First Timothy 3:1-7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Titus 1:6-9</a:t>
            </a:r>
          </a:p>
          <a:p>
            <a:endParaRPr lang="en-US" sz="800" b="1" dirty="0" smtClean="0">
              <a:solidFill>
                <a:srgbClr val="002060"/>
              </a:solidFill>
            </a:endParaRPr>
          </a:p>
          <a:p>
            <a:r>
              <a:rPr lang="en-US" b="1" dirty="0" smtClean="0"/>
              <a:t>Physical Qualifications</a:t>
            </a:r>
          </a:p>
          <a:p>
            <a:r>
              <a:rPr lang="en-US" b="1" dirty="0" smtClean="0"/>
              <a:t>Character Qualifications</a:t>
            </a:r>
          </a:p>
          <a:p>
            <a:r>
              <a:rPr lang="en-US" b="1" dirty="0" smtClean="0"/>
              <a:t>An elder must desire the work, </a:t>
            </a:r>
            <a:r>
              <a:rPr lang="en-US" b="1" dirty="0" smtClean="0"/>
              <a:t>                    and </a:t>
            </a:r>
            <a:r>
              <a:rPr lang="en-US" b="1" dirty="0" smtClean="0"/>
              <a:t>be up to the task of performing </a:t>
            </a:r>
            <a:r>
              <a:rPr lang="en-US" b="1" dirty="0" smtClean="0"/>
              <a:t>                     the </a:t>
            </a:r>
            <a:r>
              <a:rPr lang="en-US" b="1" dirty="0" smtClean="0"/>
              <a:t>work to the best of his ability.</a:t>
            </a:r>
            <a:endParaRPr lang="en-US" b="1" dirty="0"/>
          </a:p>
        </p:txBody>
      </p:sp>
      <p:pic>
        <p:nvPicPr>
          <p:cNvPr id="4" name="Picture 2" descr="https://s-media-cache-ak0.pinimg.com/236x/d6/85/35/d68535b2858f9d06dd1ffa658b987ac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5220" y="4572000"/>
            <a:ext cx="144018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8143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God’s Plan for Leadership Reveals His Wisdom and Care For the Church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/>
          <a:lstStyle/>
          <a:p>
            <a:r>
              <a:rPr lang="en-US" dirty="0" smtClean="0"/>
              <a:t>Every local church is to have elders -              </a:t>
            </a:r>
            <a:r>
              <a:rPr lang="en-US" dirty="0" smtClean="0">
                <a:solidFill>
                  <a:srgbClr val="002060"/>
                </a:solidFill>
              </a:rPr>
              <a:t>Acts 14:23; Titus 1:5</a:t>
            </a:r>
          </a:p>
          <a:p>
            <a:r>
              <a:rPr lang="en-US" dirty="0" smtClean="0"/>
              <a:t>Set forth qualifications for these men -        </a:t>
            </a:r>
            <a:r>
              <a:rPr lang="en-US" dirty="0" smtClean="0">
                <a:solidFill>
                  <a:srgbClr val="002060"/>
                </a:solidFill>
              </a:rPr>
              <a:t>Acts 20:28</a:t>
            </a:r>
          </a:p>
          <a:p>
            <a:r>
              <a:rPr lang="en-US" dirty="0" smtClean="0"/>
              <a:t>An elder’s authority limited to the local church of which he is a member - </a:t>
            </a:r>
            <a:r>
              <a:rPr lang="en-US" dirty="0" smtClean="0">
                <a:solidFill>
                  <a:srgbClr val="002060"/>
                </a:solidFill>
              </a:rPr>
              <a:t>1 Peter 5:2</a:t>
            </a:r>
          </a:p>
          <a:p>
            <a:r>
              <a:rPr lang="en-US" dirty="0" smtClean="0"/>
              <a:t>There must be a plurality of elders in </a:t>
            </a:r>
            <a:r>
              <a:rPr lang="en-US" dirty="0" smtClean="0"/>
              <a:t>                each </a:t>
            </a:r>
            <a:r>
              <a:rPr lang="en-US" dirty="0" smtClean="0"/>
              <a:t>local church. </a:t>
            </a:r>
            <a:endParaRPr lang="en-US" dirty="0" smtClean="0">
              <a:solidFill>
                <a:srgbClr val="002060"/>
              </a:solidFill>
            </a:endParaRPr>
          </a:p>
          <a:p>
            <a:endParaRPr lang="en-US" dirty="0" smtClean="0">
              <a:solidFill>
                <a:srgbClr val="002060"/>
              </a:solidFill>
            </a:endParaRPr>
          </a:p>
          <a:p>
            <a:endParaRPr lang="en-US" dirty="0"/>
          </a:p>
        </p:txBody>
      </p:sp>
      <p:pic>
        <p:nvPicPr>
          <p:cNvPr id="4" name="Picture 2" descr="https://s-media-cache-ak0.pinimg.com/236x/d6/85/35/d68535b2858f9d06dd1ffa658b987ac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5220" y="4572000"/>
            <a:ext cx="144018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30519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291</Words>
  <Application>Microsoft Office PowerPoint</Application>
  <PresentationFormat>On-screen Show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God’s Plan For Leadership               in the Local Church</vt:lpstr>
      <vt:lpstr>Leadership Is Needed</vt:lpstr>
      <vt:lpstr>God Ordained Institutions</vt:lpstr>
      <vt:lpstr>The Church</vt:lpstr>
      <vt:lpstr>Scriptural Designations for Elders</vt:lpstr>
      <vt:lpstr>The Work of Elders</vt:lpstr>
      <vt:lpstr>The Qualification of Elders</vt:lpstr>
      <vt:lpstr>God’s Plan for Leadership Reveals His Wisdom and Care For the Church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God’s Plan For Leadership in the Local Church</dc:title>
  <dc:creator>Heath</dc:creator>
  <cp:lastModifiedBy>Heath</cp:lastModifiedBy>
  <cp:revision>8</cp:revision>
  <dcterms:created xsi:type="dcterms:W3CDTF">2015-04-10T14:47:17Z</dcterms:created>
  <dcterms:modified xsi:type="dcterms:W3CDTF">2015-04-10T22:53:02Z</dcterms:modified>
</cp:coreProperties>
</file>