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67" r:id="rId4"/>
    <p:sldId id="268" r:id="rId5"/>
    <p:sldId id="266" r:id="rId6"/>
    <p:sldId id="263" r:id="rId7"/>
    <p:sldId id="262" r:id="rId8"/>
    <p:sldId id="261" r:id="rId9"/>
    <p:sldId id="260" r:id="rId10"/>
    <p:sldId id="259" r:id="rId11"/>
    <p:sldId id="258" r:id="rId12"/>
    <p:sldId id="257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107E7-B099-496F-843F-24988924A2F3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794F-57DA-430E-AF4E-808F65F84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794F-57DA-430E-AF4E-808F65F84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5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5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0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A24F5-6422-4E1B-9337-6FB3BD86A04E}" type="datetimeFigureOut">
              <a:rPr lang="en-US" smtClean="0"/>
              <a:t>4/4/2015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0E60-0347-46FE-89DB-96780DFC4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</a:p>
          <a:p>
            <a:r>
              <a:rPr lang="en-US" dirty="0" smtClean="0"/>
              <a:t>Liberty</a:t>
            </a:r>
            <a:endParaRPr lang="en-US" dirty="0" smtClean="0"/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2133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48006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2743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810000"/>
            <a:ext cx="3505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4114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Hear the Gospel - </a:t>
            </a:r>
            <a:r>
              <a:rPr lang="en-US" sz="2400" b="1" dirty="0" smtClean="0">
                <a:solidFill>
                  <a:srgbClr val="FF0000"/>
                </a:solidFill>
              </a:rPr>
              <a:t>Rom. 10:17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8934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Repent of our sins - </a:t>
            </a:r>
            <a:r>
              <a:rPr lang="en-US" sz="2400" b="1" dirty="0" smtClean="0">
                <a:solidFill>
                  <a:srgbClr val="FF0000"/>
                </a:solidFill>
              </a:rPr>
              <a:t>Luke 13:3; Acts 17:30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4807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Believe Jesus is the Son of God - </a:t>
            </a:r>
            <a:r>
              <a:rPr lang="en-US" sz="2400" b="1" dirty="0" smtClean="0">
                <a:solidFill>
                  <a:srgbClr val="FF0000"/>
                </a:solidFill>
              </a:rPr>
              <a:t>John 8:24, 20:30-31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7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</a:p>
          <a:p>
            <a:r>
              <a:rPr lang="en-US" dirty="0" smtClean="0"/>
              <a:t>Liberty</a:t>
            </a:r>
            <a:endParaRPr lang="en-US" dirty="0" smtClean="0"/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2133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48006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2743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810000"/>
            <a:ext cx="3505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4114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29790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Confess Christ -            </a:t>
            </a:r>
            <a:r>
              <a:rPr lang="en-US" sz="2400" b="1" dirty="0" smtClean="0">
                <a:solidFill>
                  <a:srgbClr val="FF0000"/>
                </a:solidFill>
              </a:rPr>
              <a:t>Rom. 10:9-10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Hear the Gospel - </a:t>
            </a:r>
            <a:r>
              <a:rPr lang="en-US" sz="2400" b="1" dirty="0" smtClean="0">
                <a:solidFill>
                  <a:srgbClr val="FF0000"/>
                </a:solidFill>
              </a:rPr>
              <a:t>Rom. 10:17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8934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Repent of our sins - </a:t>
            </a:r>
            <a:r>
              <a:rPr lang="en-US" sz="2400" b="1" dirty="0" smtClean="0">
                <a:solidFill>
                  <a:srgbClr val="FF0000"/>
                </a:solidFill>
              </a:rPr>
              <a:t>Luke 13:3; Acts 17:30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4807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Believe Jesus is the Son of God - </a:t>
            </a:r>
            <a:r>
              <a:rPr lang="en-US" sz="2400" b="1" dirty="0" smtClean="0">
                <a:solidFill>
                  <a:srgbClr val="FF0000"/>
                </a:solidFill>
              </a:rPr>
              <a:t>John 8:24, 20:30-31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7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</a:p>
          <a:p>
            <a:r>
              <a:rPr lang="en-US" dirty="0" smtClean="0"/>
              <a:t>Liberty</a:t>
            </a:r>
            <a:endParaRPr lang="en-US" dirty="0" smtClean="0"/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2133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48006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2743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810000"/>
            <a:ext cx="3505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4114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205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Baptized - </a:t>
            </a:r>
            <a:r>
              <a:rPr lang="en-US" sz="2400" b="1" dirty="0" smtClean="0">
                <a:solidFill>
                  <a:srgbClr val="FF0000"/>
                </a:solidFill>
              </a:rPr>
              <a:t>Gal. 3:27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29790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Confess Christ -            </a:t>
            </a:r>
            <a:r>
              <a:rPr lang="en-US" sz="2400" b="1" dirty="0" smtClean="0">
                <a:solidFill>
                  <a:srgbClr val="FF0000"/>
                </a:solidFill>
              </a:rPr>
              <a:t>Rom. 10:9-10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Hear the Gospel - </a:t>
            </a:r>
            <a:r>
              <a:rPr lang="en-US" sz="2400" b="1" dirty="0" smtClean="0">
                <a:solidFill>
                  <a:srgbClr val="FF0000"/>
                </a:solidFill>
              </a:rPr>
              <a:t>Rom. 10:17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38934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Repent of our sins - </a:t>
            </a:r>
            <a:r>
              <a:rPr lang="en-US" sz="2400" b="1" dirty="0" smtClean="0">
                <a:solidFill>
                  <a:srgbClr val="FF0000"/>
                </a:solidFill>
              </a:rPr>
              <a:t>Luke 13:3; Acts 17:30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4807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Believe Jesus is the Son of God - </a:t>
            </a:r>
            <a:r>
              <a:rPr lang="en-US" sz="2400" b="1" dirty="0" smtClean="0">
                <a:solidFill>
                  <a:srgbClr val="FF0000"/>
                </a:solidFill>
              </a:rPr>
              <a:t>John 8:24, 20:30-31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8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62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tthewsparty.com/wp-content/uploads/2013/04/sunri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8"/>
          <a:stretch/>
        </p:blipFill>
        <p:spPr bwMode="auto">
          <a:xfrm>
            <a:off x="-1" y="0"/>
            <a:ext cx="9144001" cy="48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anose="020B0806030902050204" pitchFamily="34" charset="0"/>
              </a:rPr>
              <a:t>In Christ</a:t>
            </a:r>
            <a:endParaRPr lang="en-US" sz="8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029200"/>
            <a:ext cx="7239000" cy="1676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“Therefore</a:t>
            </a:r>
            <a:r>
              <a:rPr lang="en-US" sz="2400" b="1" dirty="0">
                <a:solidFill>
                  <a:schemeClr val="bg1"/>
                </a:solidFill>
              </a:rPr>
              <a:t>, if anyone is in Christ, he is a new creation; old things have passed away; </a:t>
            </a:r>
            <a:r>
              <a:rPr lang="en-US" sz="2400" b="1" dirty="0" smtClean="0">
                <a:solidFill>
                  <a:schemeClr val="bg1"/>
                </a:solidFill>
              </a:rPr>
              <a:t>                                             behold</a:t>
            </a:r>
            <a:r>
              <a:rPr lang="en-US" sz="2400" b="1" dirty="0">
                <a:solidFill>
                  <a:schemeClr val="bg1"/>
                </a:solidFill>
              </a:rPr>
              <a:t>, all things have become new</a:t>
            </a:r>
            <a:r>
              <a:rPr lang="en-US" sz="2400" b="1" dirty="0" smtClean="0">
                <a:solidFill>
                  <a:schemeClr val="bg1"/>
                </a:solidFill>
              </a:rPr>
              <a:t>.”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2 Corinthians 5:17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3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Blessing of Being “In Christ”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Redemption - </a:t>
            </a:r>
            <a:r>
              <a:rPr lang="en-US" b="1" dirty="0" smtClean="0">
                <a:solidFill>
                  <a:srgbClr val="0070C0"/>
                </a:solidFill>
              </a:rPr>
              <a:t>Rom. 3:24</a:t>
            </a:r>
          </a:p>
          <a:p>
            <a:r>
              <a:rPr lang="en-US" b="1" dirty="0" smtClean="0"/>
              <a:t>Eternal Life - </a:t>
            </a:r>
            <a:r>
              <a:rPr lang="en-US" b="1" dirty="0" smtClean="0">
                <a:solidFill>
                  <a:srgbClr val="0070C0"/>
                </a:solidFill>
              </a:rPr>
              <a:t>Rom. 6:23</a:t>
            </a:r>
          </a:p>
          <a:p>
            <a:r>
              <a:rPr lang="en-US" b="1" dirty="0" smtClean="0"/>
              <a:t>Sanctification - </a:t>
            </a:r>
            <a:r>
              <a:rPr lang="en-US" b="1" dirty="0" smtClean="0">
                <a:solidFill>
                  <a:srgbClr val="0070C0"/>
                </a:solidFill>
              </a:rPr>
              <a:t>1 Cor. 1:2</a:t>
            </a:r>
          </a:p>
          <a:p>
            <a:r>
              <a:rPr lang="en-US" b="1" dirty="0" smtClean="0"/>
              <a:t>Liberty - </a:t>
            </a:r>
            <a:r>
              <a:rPr lang="en-US" b="1" dirty="0" smtClean="0">
                <a:solidFill>
                  <a:srgbClr val="0070C0"/>
                </a:solidFill>
              </a:rPr>
              <a:t>Gal. 2:4</a:t>
            </a:r>
          </a:p>
          <a:p>
            <a:r>
              <a:rPr lang="en-US" b="1" dirty="0" smtClean="0"/>
              <a:t>Every Spiritual Blessing - </a:t>
            </a:r>
            <a:r>
              <a:rPr lang="en-US" b="1" dirty="0" smtClean="0">
                <a:solidFill>
                  <a:srgbClr val="0070C0"/>
                </a:solidFill>
              </a:rPr>
              <a:t>Eph. 1:3-14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8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Blessing of Being “In Christ”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Redemption - </a:t>
            </a:r>
            <a:r>
              <a:rPr lang="en-US" b="1" dirty="0" smtClean="0">
                <a:solidFill>
                  <a:srgbClr val="0070C0"/>
                </a:solidFill>
              </a:rPr>
              <a:t>Rom. 3:24</a:t>
            </a:r>
          </a:p>
          <a:p>
            <a:r>
              <a:rPr lang="en-US" b="1" dirty="0" smtClean="0"/>
              <a:t>Eternal Life - </a:t>
            </a:r>
            <a:r>
              <a:rPr lang="en-US" b="1" dirty="0" smtClean="0">
                <a:solidFill>
                  <a:srgbClr val="0070C0"/>
                </a:solidFill>
              </a:rPr>
              <a:t>Rom. 6:23</a:t>
            </a:r>
          </a:p>
          <a:p>
            <a:r>
              <a:rPr lang="en-US" b="1" dirty="0" smtClean="0"/>
              <a:t>Sanctification - </a:t>
            </a:r>
            <a:r>
              <a:rPr lang="en-US" b="1" dirty="0" smtClean="0">
                <a:solidFill>
                  <a:srgbClr val="0070C0"/>
                </a:solidFill>
              </a:rPr>
              <a:t>1 Cor. 1:2</a:t>
            </a:r>
          </a:p>
          <a:p>
            <a:r>
              <a:rPr lang="en-US" b="1" dirty="0" smtClean="0"/>
              <a:t>Liberty - </a:t>
            </a:r>
            <a:r>
              <a:rPr lang="en-US" b="1" dirty="0" smtClean="0">
                <a:solidFill>
                  <a:srgbClr val="0070C0"/>
                </a:solidFill>
              </a:rPr>
              <a:t>Gal. 2:4</a:t>
            </a:r>
          </a:p>
          <a:p>
            <a:r>
              <a:rPr lang="en-US" b="1" dirty="0" smtClean="0"/>
              <a:t>Every Spiritual Blessing - </a:t>
            </a:r>
            <a:r>
              <a:rPr lang="en-US" b="1" dirty="0" smtClean="0">
                <a:solidFill>
                  <a:srgbClr val="0070C0"/>
                </a:solidFill>
              </a:rPr>
              <a:t>Eph. 1:3-14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3124200"/>
            <a:ext cx="4648200" cy="3352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494544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Chosen in Him (v.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Adopted as sons (v. 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</a:t>
            </a:r>
            <a:r>
              <a:rPr lang="en-US" sz="2400" b="1" dirty="0" smtClean="0"/>
              <a:t>ccepted in Him (v. 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Forgiveness of sins (v. 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Inheritance in Him (v. 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Sealed with the Holy Spirit (v. 13)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658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In Christ</a:t>
            </a:r>
          </a:p>
          <a:p>
            <a:endParaRPr lang="en-US" sz="800" b="1" dirty="0"/>
          </a:p>
          <a:p>
            <a:r>
              <a:rPr lang="en-US" sz="3200" b="1" dirty="0"/>
              <a:t>Redemption</a:t>
            </a:r>
          </a:p>
          <a:p>
            <a:r>
              <a:rPr lang="en-US" sz="3200" b="1" dirty="0"/>
              <a:t>Eternal Life</a:t>
            </a:r>
          </a:p>
          <a:p>
            <a:r>
              <a:rPr lang="en-US" sz="3200" b="1" dirty="0"/>
              <a:t>Sanctification</a:t>
            </a:r>
          </a:p>
          <a:p>
            <a:r>
              <a:rPr lang="en-US" sz="3200" b="1" dirty="0" smtClean="0"/>
              <a:t>Liberty</a:t>
            </a:r>
            <a:endParaRPr lang="en-US" sz="3200" b="1" dirty="0"/>
          </a:p>
          <a:p>
            <a:r>
              <a:rPr lang="en-US" sz="3200" b="1" dirty="0"/>
              <a:t>Every Spiritual Blessing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2672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Outside of Christ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Redemption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Eternal </a:t>
            </a:r>
            <a:r>
              <a:rPr lang="en-US" sz="3200" b="1" dirty="0">
                <a:solidFill>
                  <a:schemeClr val="bg1"/>
                </a:solidFill>
              </a:rPr>
              <a:t>Life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NO Sanctification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</a:t>
            </a:r>
            <a:r>
              <a:rPr lang="en-US" sz="3200" b="1" dirty="0" smtClean="0">
                <a:solidFill>
                  <a:schemeClr val="bg1"/>
                </a:solidFill>
              </a:rPr>
              <a:t>Liberty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NO </a:t>
            </a:r>
            <a:r>
              <a:rPr lang="en-US" sz="3200" b="1" dirty="0">
                <a:solidFill>
                  <a:schemeClr val="bg1"/>
                </a:solidFill>
              </a:rPr>
              <a:t>Spiritual </a:t>
            </a:r>
            <a:r>
              <a:rPr lang="en-US" sz="3200" b="1" dirty="0" smtClean="0">
                <a:solidFill>
                  <a:schemeClr val="bg1"/>
                </a:solidFill>
              </a:rPr>
              <a:t>Blessings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11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</a:p>
          <a:p>
            <a:r>
              <a:rPr lang="en-US" dirty="0" smtClean="0"/>
              <a:t>Liberty</a:t>
            </a:r>
            <a:endParaRPr lang="en-US" dirty="0" smtClean="0"/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976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</a:p>
          <a:p>
            <a:r>
              <a:rPr lang="en-US" dirty="0" smtClean="0"/>
              <a:t>Liberty</a:t>
            </a:r>
            <a:endParaRPr lang="en-US" dirty="0" smtClean="0"/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2133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48006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2743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810000"/>
            <a:ext cx="3505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4114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7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  <a:endParaRPr lang="en-US" dirty="0" smtClean="0"/>
          </a:p>
          <a:p>
            <a:r>
              <a:rPr lang="en-US" dirty="0" smtClean="0"/>
              <a:t>Liberty</a:t>
            </a:r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2133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48006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2743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810000"/>
            <a:ext cx="3505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4114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Hear the Gospel - </a:t>
            </a:r>
            <a:r>
              <a:rPr lang="en-US" sz="2400" b="1" dirty="0" smtClean="0">
                <a:solidFill>
                  <a:srgbClr val="FF0000"/>
                </a:solidFill>
              </a:rPr>
              <a:t>Rom. 10:17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7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How Do We Get Into Christ?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057400"/>
            <a:ext cx="33528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In Christ</a:t>
            </a:r>
          </a:p>
          <a:p>
            <a:endParaRPr lang="en-US" sz="900" dirty="0" smtClean="0"/>
          </a:p>
          <a:p>
            <a:r>
              <a:rPr lang="en-US" dirty="0" smtClean="0"/>
              <a:t>Redemption</a:t>
            </a:r>
          </a:p>
          <a:p>
            <a:r>
              <a:rPr lang="en-US" dirty="0" smtClean="0"/>
              <a:t>Eternal Life</a:t>
            </a:r>
          </a:p>
          <a:p>
            <a:r>
              <a:rPr lang="en-US" dirty="0" smtClean="0"/>
              <a:t>Sanctification</a:t>
            </a:r>
            <a:endParaRPr lang="en-US" dirty="0" smtClean="0"/>
          </a:p>
          <a:p>
            <a:r>
              <a:rPr lang="en-US" dirty="0" smtClean="0"/>
              <a:t>Liberty</a:t>
            </a:r>
          </a:p>
          <a:p>
            <a:r>
              <a:rPr lang="en-US" dirty="0" smtClean="0"/>
              <a:t>Every Spiritual Blessing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1981200"/>
            <a:ext cx="21336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638800"/>
            <a:ext cx="4800600" cy="83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895600"/>
            <a:ext cx="2743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52600" y="3810000"/>
            <a:ext cx="35052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4724400"/>
            <a:ext cx="4114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5791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Hear the Gospel - </a:t>
            </a:r>
            <a:r>
              <a:rPr lang="en-US" sz="2400" b="1" dirty="0" smtClean="0">
                <a:solidFill>
                  <a:srgbClr val="FF0000"/>
                </a:solidFill>
              </a:rPr>
              <a:t>Rom. 10:17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48078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Believe Jesus is the Son of God - </a:t>
            </a:r>
            <a:r>
              <a:rPr lang="en-US" sz="2400" b="1" dirty="0" smtClean="0">
                <a:solidFill>
                  <a:srgbClr val="FF0000"/>
                </a:solidFill>
              </a:rPr>
              <a:t>John 8:24, 20:30-31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686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1981200"/>
            <a:ext cx="0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57800" y="6477000"/>
            <a:ext cx="342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07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433</Words>
  <Application>Microsoft Office PowerPoint</Application>
  <PresentationFormat>On-screen Show (4:3)</PresentationFormat>
  <Paragraphs>107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In Christ</vt:lpstr>
      <vt:lpstr>The Blessing of Being “In Christ”</vt:lpstr>
      <vt:lpstr>The Blessing of Being “In Christ”</vt:lpstr>
      <vt:lpstr>PowerPoint Presentation</vt:lpstr>
      <vt:lpstr>How Do We Get Into Christ?</vt:lpstr>
      <vt:lpstr>How Do We Get Into Christ?</vt:lpstr>
      <vt:lpstr>How Do We Get Into Christ?</vt:lpstr>
      <vt:lpstr>How Do We Get Into Christ?</vt:lpstr>
      <vt:lpstr>How Do We Get Into Christ?</vt:lpstr>
      <vt:lpstr>How Do We Get Into Christ?</vt:lpstr>
      <vt:lpstr>How Do We Get Into Christ?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Christ</dc:title>
  <dc:creator>Heath</dc:creator>
  <cp:lastModifiedBy>Heath</cp:lastModifiedBy>
  <cp:revision>11</cp:revision>
  <dcterms:created xsi:type="dcterms:W3CDTF">2015-04-02T14:01:37Z</dcterms:created>
  <dcterms:modified xsi:type="dcterms:W3CDTF">2015-04-04T16:43:02Z</dcterms:modified>
</cp:coreProperties>
</file>