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50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2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7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84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76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1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91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33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05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8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4F4F0-7E30-4ECA-829F-EB386ECD489A}" type="datetimeFigureOut">
              <a:rPr lang="en-US" smtClean="0"/>
              <a:t>3/28/2015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CEC52-E607-4922-8520-BFA01A661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1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715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298575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 From Hezekiah’s Prayer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743200"/>
            <a:ext cx="3200400" cy="1752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Kings 18-19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http://bibleencyclopedia.com/picturesjpeg/Hezekiah_praying_90-2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33600"/>
            <a:ext cx="3337686" cy="4038600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826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Lessons From Hezekiah’s Prayer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He started out close to </a:t>
            </a:r>
            <a:r>
              <a:rPr lang="en-US" b="1" dirty="0" smtClean="0"/>
              <a:t>God </a:t>
            </a:r>
            <a:r>
              <a:rPr lang="en-US" dirty="0" smtClean="0"/>
              <a:t>– 18:3-7</a:t>
            </a:r>
            <a:endParaRPr lang="en-US" dirty="0" smtClean="0"/>
          </a:p>
          <a:p>
            <a:r>
              <a:rPr lang="en-US" b="1" dirty="0" smtClean="0"/>
              <a:t>He </a:t>
            </a:r>
            <a:r>
              <a:rPr lang="en-US" b="1" dirty="0" smtClean="0"/>
              <a:t>went to the house of </a:t>
            </a:r>
            <a:r>
              <a:rPr lang="en-US" b="1" dirty="0" smtClean="0"/>
              <a:t>God   </a:t>
            </a:r>
          </a:p>
          <a:p>
            <a:pPr lvl="1"/>
            <a:r>
              <a:rPr lang="en-US" sz="3200" dirty="0" smtClean="0"/>
              <a:t>19:14</a:t>
            </a:r>
            <a:r>
              <a:rPr lang="en-US" sz="3200" dirty="0" smtClean="0"/>
              <a:t>; Ps. 122:1; Heb. </a:t>
            </a:r>
            <a:r>
              <a:rPr lang="en-US" sz="3200" dirty="0" smtClean="0"/>
              <a:t>4:14-16</a:t>
            </a:r>
            <a:endParaRPr lang="en-US" sz="3200" dirty="0" smtClean="0"/>
          </a:p>
          <a:p>
            <a:r>
              <a:rPr lang="en-US" b="1" dirty="0" smtClean="0"/>
              <a:t>He “spread” his trouble out before </a:t>
            </a:r>
            <a:r>
              <a:rPr lang="en-US" b="1" dirty="0" smtClean="0"/>
              <a:t>God</a:t>
            </a:r>
          </a:p>
          <a:p>
            <a:pPr lvl="1"/>
            <a:r>
              <a:rPr lang="en-US" sz="3200" dirty="0" smtClean="0"/>
              <a:t>19:14</a:t>
            </a:r>
            <a:r>
              <a:rPr lang="en-US" sz="3200" dirty="0" smtClean="0"/>
              <a:t>; Ps. 55:22; 1 Pet. </a:t>
            </a:r>
            <a:r>
              <a:rPr lang="en-US" sz="3200" dirty="0" smtClean="0"/>
              <a:t>5:6-7</a:t>
            </a:r>
            <a:endParaRPr lang="en-US" sz="3200" dirty="0" smtClean="0"/>
          </a:p>
          <a:p>
            <a:r>
              <a:rPr lang="en-US" b="1" dirty="0" smtClean="0"/>
              <a:t>He </a:t>
            </a:r>
            <a:r>
              <a:rPr lang="en-US" b="1" dirty="0" smtClean="0"/>
              <a:t>prayed </a:t>
            </a:r>
            <a:r>
              <a:rPr lang="en-US" dirty="0" smtClean="0"/>
              <a:t>– 19:15-19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54451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Hezekiah’s Prayer Consisted Of…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r>
              <a:rPr lang="en-US" b="1" dirty="0" smtClean="0"/>
              <a:t>His trust in God’s concern </a:t>
            </a:r>
            <a:r>
              <a:rPr lang="en-US" dirty="0" smtClean="0"/>
              <a:t>– v. </a:t>
            </a:r>
            <a:r>
              <a:rPr lang="en-US" dirty="0" smtClean="0"/>
              <a:t>16</a:t>
            </a:r>
          </a:p>
          <a:p>
            <a:r>
              <a:rPr lang="en-US" b="1" dirty="0" smtClean="0"/>
              <a:t>His belief in God’s superiority over idols </a:t>
            </a:r>
            <a:r>
              <a:rPr lang="en-US" dirty="0" smtClean="0"/>
              <a:t>–     vs</a:t>
            </a:r>
            <a:r>
              <a:rPr lang="en-US" dirty="0" smtClean="0"/>
              <a:t>. 17-18</a:t>
            </a:r>
          </a:p>
          <a:p>
            <a:r>
              <a:rPr lang="en-US" b="1" dirty="0" smtClean="0"/>
              <a:t>His understanding of God’s sovereign control over all things </a:t>
            </a:r>
            <a:r>
              <a:rPr lang="en-US" dirty="0" smtClean="0"/>
              <a:t>– v. </a:t>
            </a:r>
            <a:r>
              <a:rPr lang="en-US" dirty="0" smtClean="0"/>
              <a:t>19</a:t>
            </a:r>
          </a:p>
          <a:p>
            <a:r>
              <a:rPr lang="en-US" b="1" dirty="0" smtClean="0"/>
              <a:t>Hezekiah’s prayer was “</a:t>
            </a:r>
            <a:r>
              <a:rPr lang="en-US" b="1" dirty="0" smtClean="0"/>
              <a:t>God-centered,”       not </a:t>
            </a:r>
            <a:r>
              <a:rPr lang="en-US" b="1" dirty="0" smtClean="0"/>
              <a:t>“self-centered</a:t>
            </a:r>
            <a:r>
              <a:rPr lang="en-US" b="1" dirty="0" smtClean="0"/>
              <a:t>” </a:t>
            </a:r>
            <a:r>
              <a:rPr lang="en-US" dirty="0" smtClean="0"/>
              <a:t>– vs</a:t>
            </a:r>
            <a:r>
              <a:rPr lang="en-US" dirty="0" smtClean="0"/>
              <a:t>. 16,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4617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296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112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Lessons From Hezekiah’s Prayer</vt:lpstr>
      <vt:lpstr>Lessons From Hezekiah’s Prayer</vt:lpstr>
      <vt:lpstr>Hezekiah’s Prayer Consisted Of…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Hezekiah’s Prayer</dc:title>
  <dc:creator>Heath</dc:creator>
  <cp:lastModifiedBy>Heath</cp:lastModifiedBy>
  <cp:revision>9</cp:revision>
  <dcterms:created xsi:type="dcterms:W3CDTF">2015-03-28T14:54:01Z</dcterms:created>
  <dcterms:modified xsi:type="dcterms:W3CDTF">2015-03-28T18:55:04Z</dcterms:modified>
</cp:coreProperties>
</file>