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sldIdLst>
    <p:sldId id="260" r:id="rId2"/>
    <p:sldId id="256" r:id="rId3"/>
    <p:sldId id="261" r:id="rId4"/>
    <p:sldId id="263" r:id="rId5"/>
    <p:sldId id="267" r:id="rId6"/>
    <p:sldId id="265" r:id="rId7"/>
    <p:sldId id="268" r:id="rId8"/>
    <p:sldId id="266" r:id="rId9"/>
    <p:sldId id="264" r:id="rId10"/>
    <p:sldId id="269" r:id="rId11"/>
    <p:sldId id="259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04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05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06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07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08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09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10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11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12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3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4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5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6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7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8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9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0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1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2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3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4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5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6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7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28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29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30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1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2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33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34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35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6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37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38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3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564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641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2000">
              <a:schemeClr val="bg2"/>
            </a:gs>
            <a:gs pos="49000">
              <a:schemeClr val="bg1"/>
            </a:gs>
            <a:gs pos="96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2457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0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0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0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0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1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61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61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61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1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1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 spd="slow">
    <p:randomBar dir="vert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05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>
              <a:defRPr/>
            </a:pP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&amp; Conclusion</a:t>
            </a:r>
            <a:endParaRPr lang="en-US" sz="4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8839200" cy="586740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John 17:18-19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May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we constantly examine our faith and practice to ensure that we are what our Lord has called us to be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862742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143000"/>
            <a:ext cx="6400800" cy="3886200"/>
          </a:xfrm>
        </p:spPr>
        <p:txBody>
          <a:bodyPr/>
          <a:lstStyle/>
          <a:p>
            <a:pPr>
              <a:defRPr/>
            </a:pPr>
            <a:r>
              <a:rPr lang="en-US" sz="6000" b="1" dirty="0" smtClean="0">
                <a:solidFill>
                  <a:schemeClr val="tx1"/>
                </a:solidFill>
              </a:rPr>
              <a:t>Finding A Balance In Life’s Spiritual Challenges</a:t>
            </a:r>
            <a:endParaRPr lang="en-US" sz="6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981200"/>
          </a:xfrm>
        </p:spPr>
        <p:txBody>
          <a:bodyPr/>
          <a:lstStyle/>
          <a:p>
            <a:pPr>
              <a:defRPr/>
            </a:pPr>
            <a:r>
              <a:rPr lang="en-US" sz="4800" b="1" dirty="0" smtClean="0">
                <a:solidFill>
                  <a:schemeClr val="tx1"/>
                </a:solidFill>
              </a:rPr>
              <a:t>Christians Are Challenged Between Isolation &amp; Separation</a:t>
            </a:r>
            <a:endParaRPr lang="en-US" sz="4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133600"/>
            <a:ext cx="8839200" cy="4724400"/>
          </a:xfrm>
        </p:spPr>
        <p:txBody>
          <a:bodyPr/>
          <a:lstStyle/>
          <a:p>
            <a:pPr marL="796925" indent="-796925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“This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World Is Not My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Home”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796925" indent="-796925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 John 2:15-17</a:t>
            </a:r>
          </a:p>
          <a:p>
            <a:pPr marL="796925" indent="-796925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John 3:16, 1 John 3:16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796925" indent="-796925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Romans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12:1-2</a:t>
            </a:r>
          </a:p>
          <a:p>
            <a:pPr marL="796925" indent="-796925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Matthew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16:26</a:t>
            </a:r>
          </a:p>
          <a:p>
            <a:pPr marL="796925" indent="-796925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John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17:9-17</a:t>
            </a:r>
          </a:p>
          <a:p>
            <a:pPr marL="796925" indent="-796925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 Corinthians 5:9-13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209800"/>
          </a:xfrm>
        </p:spPr>
        <p:txBody>
          <a:bodyPr/>
          <a:lstStyle/>
          <a:p>
            <a:pPr>
              <a:defRPr/>
            </a:pP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Christians Are </a:t>
            </a:r>
            <a:r>
              <a:rPr 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 </a:t>
            </a: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Grow In Faith </a:t>
            </a: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Not </a:t>
            </a:r>
            <a:r>
              <a:rPr 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Withdraw From The </a:t>
            </a: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World</a:t>
            </a:r>
            <a:endParaRPr lang="en-US" sz="4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286000"/>
            <a:ext cx="8839200" cy="457200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Isolation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from the world is not the Christians aim ‑ 1 Cor. 5:9-10.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We must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remember the “salt of the earth” must not lose its “flavor” (Matt. 5:13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).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061252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209800"/>
          </a:xfrm>
        </p:spPr>
        <p:txBody>
          <a:bodyPr/>
          <a:lstStyle/>
          <a:p>
            <a:pPr>
              <a:defRPr/>
            </a:pP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Christians Are </a:t>
            </a:r>
            <a:r>
              <a:rPr 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 </a:t>
            </a: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Grow In Faith </a:t>
            </a: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Not </a:t>
            </a:r>
            <a:r>
              <a:rPr 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Withdraw From The </a:t>
            </a: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World</a:t>
            </a:r>
            <a:endParaRPr lang="en-US" sz="4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286000"/>
            <a:ext cx="8839200" cy="457200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growing faith enables us to overcome the world while living in it ‑ 1 John 5:4-5.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Knowing our place in the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world.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We even limit evangelism with this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…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061252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209800"/>
          </a:xfrm>
        </p:spPr>
        <p:txBody>
          <a:bodyPr/>
          <a:lstStyle/>
          <a:p>
            <a:pPr>
              <a:defRPr/>
            </a:pP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Christians Are Challenged </a:t>
            </a:r>
            <a:r>
              <a:rPr 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Discipline Ourselves &amp; Not Lose Patience</a:t>
            </a:r>
            <a:endParaRPr lang="en-US" sz="4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2286000"/>
            <a:ext cx="8991600" cy="457200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importance of self-control - Titus 2:11-12.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Self-righteousness is always a danger -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Luke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18:9-14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308255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209800"/>
          </a:xfrm>
        </p:spPr>
        <p:txBody>
          <a:bodyPr/>
          <a:lstStyle/>
          <a:p>
            <a:pPr>
              <a:defRPr/>
            </a:pP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Christians Are Challenged </a:t>
            </a:r>
            <a:r>
              <a:rPr 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Discipline Ourselves &amp; Not Lose Patience</a:t>
            </a:r>
            <a:endParaRPr lang="en-US" sz="4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2286000"/>
            <a:ext cx="8991600" cy="457200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are rarely any more intolerant than with those who still have a bad habit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have overcome or with those we have no idea how someone is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tempted.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308255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209800"/>
          </a:xfrm>
        </p:spPr>
        <p:txBody>
          <a:bodyPr/>
          <a:lstStyle/>
          <a:p>
            <a:pPr>
              <a:defRPr/>
            </a:pP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Christians Are Challenged </a:t>
            </a:r>
            <a:r>
              <a:rPr 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Enjoy Life &amp; Not Forget About Heaven</a:t>
            </a:r>
            <a:endParaRPr lang="en-US" sz="4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2286000"/>
            <a:ext cx="8991600" cy="457200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Scriptures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commend wholesome happiness and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enjoyment.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Yet we must not forget that heaven is even more to be desired   Phil.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3:20-21.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Heaven presents us with a “difficult” choice   Phil.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1:23-24.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172213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>
              <a:defRPr/>
            </a:pP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&amp; Conclusion</a:t>
            </a:r>
            <a:endParaRPr lang="en-US" sz="4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8839200" cy="586740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Challenges 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need not overwhelm us. As overcomers (Romans 8), we should not isolate ourselves in fear. We must be “out there among them” making a difference</a:t>
            </a: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</a:t>
            </a:r>
          </a:p>
          <a:p>
            <a:pPr>
              <a:buClr>
                <a:schemeClr val="tx1"/>
              </a:buClr>
              <a:buNone/>
            </a:pPr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When 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we balance our mindsets and lives, between here and eternity, we glorify God both now and forever</a:t>
            </a: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</a:t>
            </a:r>
            <a:endParaRPr lang="en-US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862742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 autoUpdateAnimBg="0"/>
    </p:bldLst>
  </p:timing>
</p:sld>
</file>

<file path=ppt/theme/theme1.xml><?xml version="1.0" encoding="utf-8"?>
<a:theme xmlns:a="http://schemas.openxmlformats.org/drawingml/2006/main" name="Balance">
  <a:themeElements>
    <a:clrScheme name="Office Them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Office Them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Office Them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1290</TotalTime>
  <Words>335</Words>
  <Application>Microsoft Office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Balance</vt:lpstr>
      <vt:lpstr>Slide 1</vt:lpstr>
      <vt:lpstr>Finding A Balance In Life’s Spiritual Challenges</vt:lpstr>
      <vt:lpstr>Christians Are Challenged Between Isolation &amp; Separation</vt:lpstr>
      <vt:lpstr>Christians Are Challenge To Grow In Faith &amp; Not Withdraw From The World</vt:lpstr>
      <vt:lpstr>Christians Are Challenge To Grow In Faith &amp; Not Withdraw From The World</vt:lpstr>
      <vt:lpstr>Christians Are Challenged To Discipline Ourselves &amp; Not Lose Patience</vt:lpstr>
      <vt:lpstr>Christians Are Challenged To Discipline Ourselves &amp; Not Lose Patience</vt:lpstr>
      <vt:lpstr>Christians Are Challenged To Enjoy Life &amp; Not Forget About Heaven</vt:lpstr>
      <vt:lpstr>Application &amp; Conclusion</vt:lpstr>
      <vt:lpstr>Application &amp; Conclusion</vt:lpstr>
      <vt:lpstr>Slide 11</vt:lpstr>
    </vt:vector>
  </TitlesOfParts>
  <Company>Vale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Mark Russell</dc:creator>
  <cp:lastModifiedBy>jpkmpjr1</cp:lastModifiedBy>
  <cp:revision>59</cp:revision>
  <dcterms:created xsi:type="dcterms:W3CDTF">2001-06-29T14:42:31Z</dcterms:created>
  <dcterms:modified xsi:type="dcterms:W3CDTF">2015-03-17T16:31:55Z</dcterms:modified>
</cp:coreProperties>
</file>