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</p:sldMasterIdLst>
  <p:sldIdLst>
    <p:sldId id="260" r:id="rId3"/>
    <p:sldId id="267" r:id="rId4"/>
    <p:sldId id="268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29F60E-4B57-43FE-AB92-F851810D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69E9-E155-42EE-95B3-DE874BD2A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B302-A618-4C26-B78A-454643734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E9EB508-56CD-479F-BE15-381B7F5B4332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01CF61E-84F7-4D80-A49E-5C74881E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34E86C6-9E00-42CF-8985-4A24B4C32702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923FBB1-D06F-4899-86CA-EEE482427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586225F-E4D1-4297-91F7-52642FC870B9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E51A671-3468-4F95-9615-F0C933C1C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010CE6-FCD9-4B66-95C3-655FDCA82A90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9FB9079-0E86-4A1C-88D4-8AC9E0391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4C9F102-BEDD-4BF1-97B9-36875A991FC4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861F7A2-B30B-47DB-A1EC-9251461F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DAFAEDA-DCF9-488F-AF3D-AF7F319FF8D9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77C04EF-465E-4361-B585-3C86766F2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F2E7148-EC8D-4469-9BE0-3C3DC1A0BFBD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DC74AAE-3A2E-4569-B52B-4AA530CB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F75EF24-5380-429A-9565-F1E2F91ABF2A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03BEC9B-67F3-4D91-8F4B-7DC242E3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C3156-7099-4011-95EC-39045799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A2FE8DF-66C8-445E-9ADB-4E9EBFCC13C9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6BA020A-3FC2-478F-B3C8-7FF1A67C9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621C86C-8424-4DBD-BB0F-C141B3738840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AE36D33-7DC9-4591-9757-BDEF7023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C999929-75C4-4279-9DCD-1A71B4F55CD6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9F1473B-721F-481A-ADD1-125C4D2C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2AFD-81F1-4E04-9465-4AB7112A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5923-B82A-471A-A420-753B8C42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C510-DBA8-416D-8321-3DCECEC5F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0CEE-2CD5-4300-B4DE-E7EA650B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EA4C-2353-430E-B996-A002A822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AF76-43DB-48FF-A008-7D98D18D5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7F40-6E15-48A3-944C-129DA83B9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260D772-B74B-4235-9A5F-518C97D32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5526290-7293-45D6-9032-CD330D5B96D7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4AA894-E407-475A-9E62-526867C00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5" y="-6393"/>
            <a:ext cx="9156985" cy="2211136"/>
          </a:xfrm>
        </p:spPr>
        <p:txBody>
          <a:bodyPr anchor="t"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Do we have eyes to see and ears to hear?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30570" y="1981200"/>
            <a:ext cx="9174570" cy="2743200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</a:rPr>
              <a:t>Or are we satisfied with a 10 second disappearing video snippet?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548907"/>
            <a:ext cx="1781175" cy="170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499" t="23172" r="53337" b="25033"/>
          <a:stretch/>
        </p:blipFill>
        <p:spPr>
          <a:xfrm>
            <a:off x="7074877" y="4548907"/>
            <a:ext cx="2057400" cy="1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52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5284"/>
            <a:ext cx="4806825" cy="320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5588"/>
            <a:ext cx="4495800" cy="30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73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"/>
            <a:ext cx="914400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62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Parenting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Polaroids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Toddler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old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Mid-teen practice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parent do you think I am?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19" t="5071" r="18630"/>
          <a:stretch/>
        </p:blipFill>
        <p:spPr>
          <a:xfrm>
            <a:off x="152400" y="1447800"/>
            <a:ext cx="1781283" cy="1710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19" t="5071" r="18630"/>
          <a:stretch/>
        </p:blipFill>
        <p:spPr>
          <a:xfrm>
            <a:off x="7162800" y="1447800"/>
            <a:ext cx="1781283" cy="17101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57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God Right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Snapchats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Nadab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Abihu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of Jerusalem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Ananias &amp;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Sapphira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70" t="20014" r="52500" b="22739"/>
          <a:stretch/>
        </p:blipFill>
        <p:spPr>
          <a:xfrm>
            <a:off x="152400" y="1295400"/>
            <a:ext cx="156028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70" t="20014" r="52500" b="22739"/>
          <a:stretch/>
        </p:blipFill>
        <p:spPr>
          <a:xfrm>
            <a:off x="7583714" y="1295400"/>
            <a:ext cx="156028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68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Getting The “Picture” Right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God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Creator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Father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Judge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Satan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De-creator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Adversary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Accuser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86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Getting The “Picture” Right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Jesus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Jesus doesn’t come to explain pain and misery. He comes to take away our real pain.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Jesus didn’t come to save us from God’s wrath, like our Father is the bad guy.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752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Getting The “Picture” Right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92276"/>
            <a:ext cx="9144000" cy="5165724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Jesus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Jesus didn’t come to save us from the Law, as if God had a mid-life crisis and changed His mind and His nature.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The plan was always for Jesus to save us from our sin.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366</TotalTime>
  <Words>160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Blends</vt:lpstr>
      <vt:lpstr>1_Office Theme</vt:lpstr>
      <vt:lpstr>PowerPoint Presentation</vt:lpstr>
      <vt:lpstr>PowerPoint Presentation</vt:lpstr>
      <vt:lpstr>PowerPoint Presentation</vt:lpstr>
      <vt:lpstr>Parenting Polaroids</vt:lpstr>
      <vt:lpstr>Getting God Right</vt:lpstr>
      <vt:lpstr>Snapchats of God</vt:lpstr>
      <vt:lpstr>Getting The “Picture” Right</vt:lpstr>
      <vt:lpstr>Getting The “Picture” Right</vt:lpstr>
      <vt:lpstr>Getting The “Picture” Right</vt:lpstr>
      <vt:lpstr>Do we have eyes to see and ears to hear? </vt:lpstr>
      <vt:lpstr>PowerPoint Presentation</vt:lpstr>
    </vt:vector>
  </TitlesOfParts>
  <Company>Vale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God (and Satan) Right</dc:title>
  <dc:creator>Mark Russell</dc:creator>
  <cp:lastModifiedBy>Mark Russell</cp:lastModifiedBy>
  <cp:revision>28</cp:revision>
  <dcterms:created xsi:type="dcterms:W3CDTF">2004-03-14T12:59:18Z</dcterms:created>
  <dcterms:modified xsi:type="dcterms:W3CDTF">2015-03-11T16:29:18Z</dcterms:modified>
</cp:coreProperties>
</file>