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8" r:id="rId2"/>
    <p:sldId id="256" r:id="rId3"/>
    <p:sldId id="257" r:id="rId4"/>
    <p:sldId id="259" r:id="rId5"/>
    <p:sldId id="260" r:id="rId6"/>
    <p:sldId id="261" r:id="rId7"/>
    <p:sldId id="262" r:id="rId8"/>
    <p:sldId id="264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29" autoAdjust="0"/>
    <p:restoredTop sz="94660"/>
  </p:normalViewPr>
  <p:slideViewPr>
    <p:cSldViewPr snapToGrid="0">
      <p:cViewPr varScale="1">
        <p:scale>
          <a:sx n="74" d="100"/>
          <a:sy n="74" d="100"/>
        </p:scale>
        <p:origin x="11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600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6404" y="4800600"/>
            <a:ext cx="7063740" cy="1691640"/>
          </a:xfrm>
        </p:spPr>
        <p:txBody>
          <a:bodyPr>
            <a:normAutofit/>
          </a:bodyPr>
          <a:lstStyle>
            <a:lvl1pPr marL="0" indent="0" algn="l">
              <a:buNone/>
              <a:defRPr sz="2000" baseline="0">
                <a:solidFill>
                  <a:schemeClr val="tx1">
                    <a:lumMod val="8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60000"/>
                    <a:lumOff val="40000"/>
                  </a:schemeClr>
                </a:solidFill>
              </a:defRPr>
            </a:lvl1pPr>
          </a:lstStyle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523041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207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86525" y="381000"/>
            <a:ext cx="1857375" cy="58975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1500" y="381000"/>
            <a:ext cx="5800725" cy="58975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074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304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6404" y="758952"/>
            <a:ext cx="7063740" cy="4041648"/>
          </a:xfrm>
        </p:spPr>
        <p:txBody>
          <a:bodyPr anchor="b">
            <a:normAutofit/>
          </a:bodyPr>
          <a:lstStyle>
            <a:lvl1pPr>
              <a:lnSpc>
                <a:spcPct val="85000"/>
              </a:lnSpc>
              <a:defRPr sz="66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4800600"/>
            <a:ext cx="7063740" cy="169164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342900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6017605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6404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4860" y="1828801"/>
            <a:ext cx="3360420" cy="4351337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6417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717185"/>
            <a:ext cx="3360420" cy="7315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0">
                <a:solidFill>
                  <a:schemeClr val="tx2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6404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3"/>
          </p:nvPr>
        </p:nvSpPr>
        <p:spPr>
          <a:xfrm>
            <a:off x="4599432" y="1717185"/>
            <a:ext cx="3364992" cy="731520"/>
          </a:xfrm>
        </p:spPr>
        <p:txBody>
          <a:bodyPr anchor="b">
            <a:normAutofit/>
          </a:bodyPr>
          <a:lstStyle>
            <a:lvl1pPr marL="0" indent="0">
              <a:buFontTx/>
              <a:buNone/>
              <a:defRPr lang="en-US" sz="1800" b="0" kern="1200" spc="10" baseline="0" dirty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pPr marL="0" lvl="0" indent="0" algn="l" defTabSz="914400" rtl="0" eaLnBrk="1" latinLnBrk="0" hangingPunct="1">
              <a:lnSpc>
                <a:spcPct val="95000"/>
              </a:lnSpc>
              <a:spcBef>
                <a:spcPts val="0"/>
              </a:spcBef>
              <a:spcAft>
                <a:spcPts val="200"/>
              </a:spcAft>
              <a:buClr>
                <a:schemeClr val="accent1"/>
              </a:buClr>
              <a:buSzPct val="80000"/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94860" y="2507550"/>
            <a:ext cx="3360420" cy="366465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202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66987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539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400300" cy="1600197"/>
          </a:xfrm>
        </p:spPr>
        <p:txBody>
          <a:bodyPr anchor="b">
            <a:normAutofit/>
          </a:bodyPr>
          <a:lstStyle>
            <a:lvl1pPr>
              <a:defRPr sz="2800" b="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78200" y="685800"/>
            <a:ext cx="4559300" cy="5486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99735"/>
            <a:ext cx="2400300" cy="3810001"/>
          </a:xfrm>
        </p:spPr>
        <p:txBody>
          <a:bodyPr>
            <a:normAutofit/>
          </a:bodyPr>
          <a:lstStyle>
            <a:lvl1pPr marL="0" indent="0">
              <a:lnSpc>
                <a:spcPct val="114000"/>
              </a:lnSpc>
              <a:spcBef>
                <a:spcPts val="800"/>
              </a:spcBef>
              <a:buNone/>
              <a:defRPr sz="13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5129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5105400"/>
            <a:ext cx="8469630" cy="1752600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257800"/>
            <a:ext cx="7486650" cy="914400"/>
          </a:xfrm>
        </p:spPr>
        <p:txBody>
          <a:bodyPr anchor="b">
            <a:normAutofit/>
          </a:bodyPr>
          <a:lstStyle>
            <a:lvl1pPr>
              <a:defRPr sz="2800" b="0">
                <a:solidFill>
                  <a:schemeClr val="bg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1"/>
            <a:ext cx="8469630" cy="5128923"/>
          </a:xfrm>
          <a:solidFill>
            <a:schemeClr val="accent1"/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6108590"/>
            <a:ext cx="7486650" cy="597011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300">
                <a:solidFill>
                  <a:schemeClr val="bg1">
                    <a:lumMod val="8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2812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8418195" y="0"/>
            <a:ext cx="731520" cy="6858000"/>
          </a:xfrm>
          <a:prstGeom prst="rect">
            <a:avLst/>
          </a:prstGeom>
          <a:solidFill>
            <a:schemeClr val="tx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46404" y="365760"/>
            <a:ext cx="7269480" cy="132556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6404" y="1828801"/>
            <a:ext cx="644652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831456" y="1044178"/>
            <a:ext cx="190499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 b="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fld id="{AAA77CFB-1DBE-4C28-A053-6F36090384D2}" type="datetimeFigureOut">
              <a:rPr lang="en-US" smtClean="0"/>
              <a:t>3/8/2015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6993255" y="4092178"/>
            <a:ext cx="3581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2">
                    <a:lumMod val="20000"/>
                    <a:lumOff val="8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41055" y="6172201"/>
            <a:ext cx="685800" cy="593725"/>
          </a:xfrm>
          <a:prstGeom prst="rect">
            <a:avLst/>
          </a:prstGeom>
        </p:spPr>
        <p:txBody>
          <a:bodyPr vert="horz" lIns="27432" tIns="45720" rIns="27432" bIns="45720" rtlCol="0" anchor="ctr">
            <a:normAutofit/>
          </a:bodyPr>
          <a:lstStyle>
            <a:lvl1pPr algn="ctr">
              <a:defRPr sz="3200">
                <a:solidFill>
                  <a:schemeClr val="tx2">
                    <a:lumMod val="60000"/>
                    <a:lumOff val="40000"/>
                  </a:schemeClr>
                </a:solidFill>
              </a:defRPr>
            </a:lvl1pPr>
          </a:lstStyle>
          <a:p>
            <a:fld id="{0E1B7328-5E49-40AF-A883-541057B446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41091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5000"/>
        </a:lnSpc>
        <a:spcBef>
          <a:spcPts val="1400"/>
        </a:spcBef>
        <a:spcAft>
          <a:spcPts val="200"/>
        </a:spcAft>
        <a:buClr>
          <a:schemeClr val="accent1"/>
        </a:buClr>
        <a:buSzPct val="80000"/>
        <a:buFont typeface="Arial" pitchFamily="34" charset="0"/>
        <a:buChar char="•"/>
        <a:defRPr sz="1800" kern="1200" spc="1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300"/>
        </a:spcBef>
        <a:spcAft>
          <a:spcPts val="300"/>
        </a:spcAft>
        <a:buClr>
          <a:schemeClr val="accent1"/>
        </a:buClr>
        <a:buFont typeface="Wingdings 2" pitchFamily="18" charset="2"/>
        <a:buChar char=""/>
        <a:defRPr sz="14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4699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pPr algn="ctr"/>
            <a:r>
              <a:rPr lang="en-US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Dangers In Neglect</a:t>
            </a:r>
            <a:endParaRPr lang="en-US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000" b="1" dirty="0" smtClean="0"/>
              <a:t>Hebrews 2:1-3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0053340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latin typeface="+mn-lt"/>
              </a:rPr>
              <a:t>Dangers In Neglect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We have neglected our salvation when we do not radiate the love of God in our lives (1 John 4:7-11). </a:t>
            </a:r>
          </a:p>
        </p:txBody>
      </p:sp>
    </p:spTree>
    <p:extLst>
      <p:ext uri="{BB962C8B-B14F-4D97-AF65-F5344CB8AC3E}">
        <p14:creationId xmlns:p14="http://schemas.microsoft.com/office/powerpoint/2010/main" val="3745660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latin typeface="+mn-lt"/>
              </a:rPr>
              <a:t>Dangers In Neglect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6404" y="1828801"/>
            <a:ext cx="7269480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We have </a:t>
            </a:r>
            <a:r>
              <a:rPr lang="en-US" sz="4800" b="1" dirty="0" smtClean="0"/>
              <a:t>neglected </a:t>
            </a:r>
            <a:r>
              <a:rPr lang="en-US" sz="4800" b="1" dirty="0"/>
              <a:t>our salvation when we become indifferent to the needs of the lost (</a:t>
            </a:r>
            <a:r>
              <a:rPr lang="en-US" sz="4800" b="1"/>
              <a:t>Romans </a:t>
            </a:r>
            <a:r>
              <a:rPr lang="en-US" sz="4800" b="1" smtClean="0"/>
              <a:t>1:14-17).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5185617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latin typeface="+mn-lt"/>
              </a:rPr>
              <a:t>Dangers In Neglect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828801"/>
            <a:ext cx="7415784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We have </a:t>
            </a:r>
            <a:r>
              <a:rPr lang="en-US" sz="4800" b="1" dirty="0" smtClean="0"/>
              <a:t>neglected </a:t>
            </a:r>
            <a:r>
              <a:rPr lang="en-US" sz="4800" b="1" dirty="0"/>
              <a:t>our salvation when we </a:t>
            </a:r>
            <a:r>
              <a:rPr lang="en-US" sz="4800" b="1" dirty="0" smtClean="0"/>
              <a:t>have lost a burning desire to improve (Ephesians 4:11-16).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498306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latin typeface="+mn-lt"/>
              </a:rPr>
              <a:t>Failure To Improve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828801"/>
            <a:ext cx="7658100" cy="5029199"/>
          </a:xfrm>
        </p:spPr>
        <p:txBody>
          <a:bodyPr>
            <a:normAutofit fontScale="92500"/>
          </a:bodyPr>
          <a:lstStyle/>
          <a:p>
            <a:r>
              <a:rPr lang="en-US" sz="4800" b="1" dirty="0" smtClean="0"/>
              <a:t>When we fail to repent.</a:t>
            </a:r>
          </a:p>
          <a:p>
            <a:r>
              <a:rPr lang="en-US" sz="4800" b="1" dirty="0" smtClean="0"/>
              <a:t>When we hear without doing.</a:t>
            </a:r>
          </a:p>
          <a:p>
            <a:r>
              <a:rPr lang="en-US" sz="4800" b="1" dirty="0" smtClean="0"/>
              <a:t>When we remain spiritual infants</a:t>
            </a:r>
          </a:p>
          <a:p>
            <a:r>
              <a:rPr lang="en-US" sz="4800" b="1" dirty="0" smtClean="0"/>
              <a:t>When we are not distinct from the world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9558757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latin typeface="+mn-lt"/>
              </a:rPr>
              <a:t>Dangers In Neglect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828801"/>
            <a:ext cx="7415784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/>
              <a:t>We have </a:t>
            </a:r>
            <a:r>
              <a:rPr lang="en-US" sz="4800" b="1" dirty="0" smtClean="0"/>
              <a:t>neglected </a:t>
            </a:r>
            <a:r>
              <a:rPr lang="en-US" sz="4800" b="1" dirty="0"/>
              <a:t>our salvation when we </a:t>
            </a:r>
            <a:r>
              <a:rPr lang="en-US" sz="4800" b="1" dirty="0" smtClean="0"/>
              <a:t>leave God out of our decisions (Matthew 6:24).</a:t>
            </a:r>
            <a:endParaRPr lang="en-US" sz="4800" b="1" dirty="0"/>
          </a:p>
        </p:txBody>
      </p:sp>
    </p:spTree>
    <p:extLst>
      <p:ext uri="{BB962C8B-B14F-4D97-AF65-F5344CB8AC3E}">
        <p14:creationId xmlns:p14="http://schemas.microsoft.com/office/powerpoint/2010/main" val="1471364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en-US" sz="6000" b="1" dirty="0" smtClean="0">
                <a:latin typeface="+mn-lt"/>
              </a:rPr>
              <a:t>Dangers In Neglect</a:t>
            </a:r>
            <a:endParaRPr lang="en-US" sz="6000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00100" y="1828801"/>
            <a:ext cx="7415784" cy="435133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4800" b="1" dirty="0" smtClean="0"/>
              <a:t>If we neglect something long enough it will fail.</a:t>
            </a:r>
          </a:p>
          <a:p>
            <a:pPr marL="0" indent="0" algn="ctr">
              <a:buNone/>
            </a:pPr>
            <a:endParaRPr lang="en-US" sz="4800" b="1" dirty="0" smtClean="0"/>
          </a:p>
          <a:p>
            <a:pPr marL="0" indent="0" algn="ctr">
              <a:buNone/>
            </a:pPr>
            <a:r>
              <a:rPr lang="en-US" sz="4800" b="1" dirty="0" smtClean="0"/>
              <a:t>What about your soul?</a:t>
            </a:r>
          </a:p>
        </p:txBody>
      </p:sp>
    </p:spTree>
    <p:extLst>
      <p:ext uri="{BB962C8B-B14F-4D97-AF65-F5344CB8AC3E}">
        <p14:creationId xmlns:p14="http://schemas.microsoft.com/office/powerpoint/2010/main" val="6048041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Rectangle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694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iew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iew">
      <a:fillStyleLst>
        <a:solidFill>
          <a:schemeClr val="phClr"/>
        </a:solidFill>
        <a:solidFill>
          <a:schemeClr val="phClr">
            <a:tint val="60000"/>
            <a:satMod val="120000"/>
          </a:schemeClr>
        </a:solidFill>
        <a:solidFill>
          <a:schemeClr val="phClr">
            <a:shade val="75000"/>
            <a:satMod val="16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3970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95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240" dir="5400000" algn="tl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9525" prstMaterial="flat">
            <a:bevelT w="0" h="0" prst="coolSlant"/>
            <a:contourClr>
              <a:schemeClr val="phClr">
                <a:shade val="35000"/>
                <a:satMod val="130000"/>
              </a:schemeClr>
            </a:contourClr>
          </a:sp3d>
        </a:effectStyle>
        <a:effectStyle>
          <a:effectLst>
            <a:outerShdw blurRad="76200" dist="25400" dir="5400000" algn="tl" rotWithShape="0">
              <a:srgbClr val="000000">
                <a:alpha val="5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9050" prstMaterial="flat">
            <a:bevelT w="0" h="0" prst="coolSlant"/>
            <a:contourClr>
              <a:schemeClr val="phClr">
                <a:shade val="25000"/>
                <a:satMod val="14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4000"/>
                <a:shade val="98000"/>
                <a:satMod val="130000"/>
                <a:lumMod val="102000"/>
              </a:schemeClr>
            </a:gs>
            <a:gs pos="100000">
              <a:schemeClr val="phClr">
                <a:tint val="98000"/>
                <a:shade val="78000"/>
                <a:satMod val="14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iew" id="{BA0EB5A6-F2D4-4F82-977B-64ADEE4A2A69}" vid="{3969A8A2-35DB-4E3B-8885-16FD2056867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View</Template>
  <TotalTime>73</TotalTime>
  <Words>139</Words>
  <Application>Microsoft Office PowerPoint</Application>
  <PresentationFormat>On-screen Show (4:3)</PresentationFormat>
  <Paragraphs>19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Wingdings 2</vt:lpstr>
      <vt:lpstr>View</vt:lpstr>
      <vt:lpstr>PowerPoint Presentation</vt:lpstr>
      <vt:lpstr>Dangers In Neglect</vt:lpstr>
      <vt:lpstr>Dangers In Neglect</vt:lpstr>
      <vt:lpstr>Dangers In Neglect</vt:lpstr>
      <vt:lpstr>Dangers In Neglect</vt:lpstr>
      <vt:lpstr>Failure To Improve</vt:lpstr>
      <vt:lpstr>Dangers In Neglect</vt:lpstr>
      <vt:lpstr>Dangers In Neglect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Mark Russell</dc:creator>
  <cp:lastModifiedBy>Mark Russell</cp:lastModifiedBy>
  <cp:revision>4</cp:revision>
  <dcterms:created xsi:type="dcterms:W3CDTF">2015-03-05T17:33:09Z</dcterms:created>
  <dcterms:modified xsi:type="dcterms:W3CDTF">2015-03-08T12:07:16Z</dcterms:modified>
</cp:coreProperties>
</file>