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9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5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88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2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6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5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0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2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3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4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1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FA6D2-770D-4A54-BC3C-07E64BE16A64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DFB15-DCB3-4A57-80F6-000B31A3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0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Evidence Of God</a:t>
            </a:r>
            <a:endParaRPr lang="en-US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19:1 The heavens and the firmament show His handiwork. 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Vs.2 Day unto day utters speech, and night unto night reveals knowledge. 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Vs.3 There is no speech nor language where their voice is not heard. 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Vs.4-6 Their line has gone out through all the earth and their words to the end of the world.  </a:t>
            </a:r>
          </a:p>
        </p:txBody>
      </p:sp>
    </p:spTree>
    <p:extLst>
      <p:ext uri="{BB962C8B-B14F-4D97-AF65-F5344CB8AC3E}">
        <p14:creationId xmlns:p14="http://schemas.microsoft.com/office/powerpoint/2010/main" val="292929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1" i="0" u="none" strike="noStrike" baseline="0" dirty="0" smtClean="0">
                <a:solidFill>
                  <a:srgbClr val="365F91"/>
                </a:solidFill>
                <a:latin typeface="Times New Roman"/>
              </a:rPr>
              <a:t>Descriptions of The Word of God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 law of the Lord is </a:t>
            </a:r>
            <a:r>
              <a:rPr lang="en-US" b="1" i="0" u="sng" strike="noStrike" baseline="0" dirty="0" smtClean="0">
                <a:solidFill>
                  <a:srgbClr val="FF0000"/>
                </a:solidFill>
                <a:latin typeface="Cambria"/>
              </a:rPr>
              <a:t>PERFECT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v.7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 testimony of the Lord is </a:t>
            </a:r>
            <a:r>
              <a:rPr lang="en-US" b="1" i="0" u="sng" strike="noStrike" baseline="0" dirty="0" smtClean="0">
                <a:solidFill>
                  <a:srgbClr val="FF0000"/>
                </a:solidFill>
                <a:latin typeface="Cambria"/>
              </a:rPr>
              <a:t>SURE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v.7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 statutes of the Lord are </a:t>
            </a:r>
            <a:r>
              <a:rPr lang="en-US" b="1" u="sng" dirty="0" smtClean="0">
                <a:solidFill>
                  <a:srgbClr val="FF0000"/>
                </a:solidFill>
                <a:latin typeface="Cambria"/>
              </a:rPr>
              <a:t>RIGHT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v.8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 commandment of the Lord is </a:t>
            </a:r>
            <a:r>
              <a:rPr lang="en-US" b="1" i="0" u="sng" strike="noStrike" baseline="0" dirty="0" smtClean="0">
                <a:solidFill>
                  <a:srgbClr val="FF0000"/>
                </a:solidFill>
                <a:latin typeface="Cambria"/>
              </a:rPr>
              <a:t>PURE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v.8</a:t>
            </a:r>
          </a:p>
          <a:p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 fear of the Lord is </a:t>
            </a:r>
            <a:r>
              <a:rPr lang="en-US" b="1" i="0" u="sng" strike="noStrike" baseline="0" dirty="0" smtClean="0">
                <a:solidFill>
                  <a:srgbClr val="FF0000"/>
                </a:solidFill>
                <a:latin typeface="Cambria"/>
              </a:rPr>
              <a:t>CLEAN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v.9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 judgments of the Lord are </a:t>
            </a:r>
            <a:r>
              <a:rPr lang="en-US" b="1" i="0" u="sng" strike="noStrike" baseline="0" dirty="0" smtClean="0">
                <a:solidFill>
                  <a:srgbClr val="FF0000"/>
                </a:solidFill>
                <a:latin typeface="Cambria"/>
              </a:rPr>
              <a:t>TRUE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and </a:t>
            </a:r>
            <a:r>
              <a:rPr lang="en-US" b="1" i="0" u="sng" strike="noStrike" baseline="0" dirty="0" smtClean="0">
                <a:solidFill>
                  <a:srgbClr val="FF0000"/>
                </a:solidFill>
                <a:latin typeface="Cambria"/>
              </a:rPr>
              <a:t>RIGHTEOUS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altogether. v.9</a:t>
            </a:r>
          </a:p>
          <a:p>
            <a:pPr marL="0" marR="0" lvl="0" indent="0" algn="ctr" rtl="0">
              <a:buNone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CONCLUSION OF THOUGHT v.10</a:t>
            </a:r>
          </a:p>
        </p:txBody>
      </p:sp>
    </p:spTree>
    <p:extLst>
      <p:ext uri="{BB962C8B-B14F-4D97-AF65-F5344CB8AC3E}">
        <p14:creationId xmlns:p14="http://schemas.microsoft.com/office/powerpoint/2010/main" val="45964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solidFill>
                  <a:srgbClr val="365F91"/>
                </a:solidFill>
                <a:latin typeface="Cambria"/>
              </a:rPr>
              <a:t>Position of Man V. 11-12</a:t>
            </a:r>
            <a:endParaRPr lang="en-US" b="1" i="0" u="none" strike="noStrike" baseline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Servant warned—Cautious enlightenment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Keeping them brings great reward</a:t>
            </a:r>
          </a:p>
          <a:p>
            <a:pPr marR="0" lvl="0" rtl="0"/>
            <a:endParaRPr lang="en-US" b="1" dirty="0">
              <a:solidFill>
                <a:srgbClr val="4F81BD"/>
              </a:solidFill>
              <a:latin typeface="Cambria"/>
            </a:endParaRPr>
          </a:p>
          <a:p>
            <a:pPr marR="0" lvl="0" rtl="0"/>
            <a:endParaRPr lang="en-US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pPr marL="0" marR="0" lvl="0" indent="0" algn="ctr" rtl="0">
              <a:buNone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Who can understand his errors?  </a:t>
            </a:r>
          </a:p>
        </p:txBody>
      </p:sp>
    </p:spTree>
    <p:extLst>
      <p:ext uri="{BB962C8B-B14F-4D97-AF65-F5344CB8AC3E}">
        <p14:creationId xmlns:p14="http://schemas.microsoft.com/office/powerpoint/2010/main" val="96864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 Prayer Of Man Ought to Be</a:t>
            </a:r>
            <a:endParaRPr lang="en-US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Cleanse me from secret faults. 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Keep back your servant also from presumptuous sins</a:t>
            </a:r>
          </a:p>
          <a:p>
            <a:pPr marL="0" marR="0" lvl="0" indent="0" algn="ctr" rtl="0">
              <a:buNone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Then I shall be blameless</a:t>
            </a:r>
          </a:p>
          <a:p>
            <a:pPr marL="0" marR="0" lvl="0" indent="0" algn="ctr" rtl="0">
              <a:buNone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And I shall be innocent 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Let the words of my mouth and the meditation of my heart be acceptable in your sight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Recognition of God</a:t>
            </a:r>
          </a:p>
          <a:p>
            <a:pPr marL="0" indent="0" algn="ctr">
              <a:buNone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O LORD</a:t>
            </a:r>
          </a:p>
          <a:p>
            <a:pPr marL="114300" indent="0" algn="ctr">
              <a:buNone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My strength</a:t>
            </a:r>
          </a:p>
          <a:p>
            <a:pPr marL="114300" indent="0" algn="ctr">
              <a:buNone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My Redeemer</a:t>
            </a:r>
            <a:endParaRPr lang="en-US" b="1" i="1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66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200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Evidence Of God</vt:lpstr>
      <vt:lpstr>Descriptions of The Word of God</vt:lpstr>
      <vt:lpstr>Position of Man V. 11-12</vt:lpstr>
      <vt:lpstr> Prayer Of Man Ought to Be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Becky</dc:creator>
  <cp:lastModifiedBy>Becky</cp:lastModifiedBy>
  <cp:revision>11</cp:revision>
  <dcterms:created xsi:type="dcterms:W3CDTF">2015-03-06T17:40:52Z</dcterms:created>
  <dcterms:modified xsi:type="dcterms:W3CDTF">2015-03-07T14:20:59Z</dcterms:modified>
</cp:coreProperties>
</file>