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9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6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0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9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2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40EFC5C-7654-4D02-9844-5E88F3853917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4F5A4FC-84CF-4359-A4DF-BE67DACF1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0240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effectLst>
                  <a:glow rad="127000">
                    <a:schemeClr val="accent1"/>
                  </a:glow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omic Sans MS" panose="030F0702030302020204" pitchFamily="66" charset="0"/>
              </a:rPr>
              <a:t>Christian</a:t>
            </a:r>
            <a:r>
              <a:rPr lang="en-US" sz="9600" dirty="0" smtClean="0">
                <a:effectLst>
                  <a:glow rad="127000">
                    <a:schemeClr val="accent6">
                      <a:lumMod val="75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9600" dirty="0" smtClean="0">
                <a:effectLst>
                  <a:glow rad="127000">
                    <a:schemeClr val="accent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Strong</a:t>
            </a:r>
            <a:endParaRPr lang="en-US" sz="9600" dirty="0">
              <a:effectLst>
                <a:glow rad="127000">
                  <a:schemeClr val="accent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09" y="3215277"/>
            <a:ext cx="4700382" cy="35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Duties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Doing God’s Will</a:t>
            </a:r>
          </a:p>
          <a:p>
            <a:endParaRPr lang="en-US" sz="2800" dirty="0"/>
          </a:p>
          <a:p>
            <a:pPr lvl="2"/>
            <a:r>
              <a:rPr lang="en-US" sz="2800" dirty="0" smtClean="0"/>
              <a:t>Matthew 28:18-20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 smtClean="0"/>
              <a:t>Matthew 16:24-28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23" y="2057207"/>
            <a:ext cx="5572259" cy="4179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81" y="2283943"/>
            <a:ext cx="6445884" cy="37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Preparation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Ephesians 6:10-20</a:t>
            </a:r>
          </a:p>
          <a:p>
            <a:pPr marL="0" indent="0">
              <a:buNone/>
            </a:pPr>
            <a:endParaRPr lang="en-US" sz="2800" dirty="0" smtClean="0"/>
          </a:p>
          <a:p>
            <a:pPr lvl="1"/>
            <a:r>
              <a:rPr lang="en-US" sz="2600" dirty="0" smtClean="0"/>
              <a:t>Belt of Truth</a:t>
            </a:r>
          </a:p>
          <a:p>
            <a:pPr lvl="1"/>
            <a:r>
              <a:rPr lang="en-US" sz="2600" dirty="0" smtClean="0"/>
              <a:t>Breastplate of Righteousness</a:t>
            </a:r>
          </a:p>
          <a:p>
            <a:pPr lvl="1"/>
            <a:r>
              <a:rPr lang="en-US" sz="2600" dirty="0" smtClean="0"/>
              <a:t>Shoes for the Readiness of the Gospel of Peace</a:t>
            </a:r>
          </a:p>
          <a:p>
            <a:pPr lvl="1"/>
            <a:r>
              <a:rPr lang="en-US" sz="2600" dirty="0" smtClean="0"/>
              <a:t>Shield of Faith</a:t>
            </a:r>
          </a:p>
          <a:p>
            <a:pPr lvl="1"/>
            <a:r>
              <a:rPr lang="en-US" sz="2600" dirty="0" smtClean="0"/>
              <a:t>Helmet of Salvation</a:t>
            </a:r>
          </a:p>
          <a:p>
            <a:pPr lvl="1"/>
            <a:r>
              <a:rPr lang="en-US" sz="2600" dirty="0" smtClean="0"/>
              <a:t>Sword of the Spirit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61" y="4365939"/>
            <a:ext cx="3279029" cy="24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Fight the Fight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 Timothy 2:1-4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1 Timothy 6:12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2 Timothy 4:6-8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44" y="3927654"/>
            <a:ext cx="4000500" cy="2686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44" y="1785669"/>
            <a:ext cx="3754127" cy="24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24024"/>
            <a:ext cx="10058400" cy="95780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Christian Creed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081825"/>
            <a:ext cx="10058400" cy="57761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/>
              <a:t>I am a Christian Soldier.</a:t>
            </a:r>
          </a:p>
          <a:p>
            <a:pPr marL="0" indent="0">
              <a:buNone/>
            </a:pPr>
            <a:r>
              <a:rPr lang="en-US" sz="3400" dirty="0"/>
              <a:t>I am a believer and a member of a team.</a:t>
            </a:r>
          </a:p>
          <a:p>
            <a:pPr marL="0" indent="0">
              <a:buNone/>
            </a:pPr>
            <a:r>
              <a:rPr lang="en-US" sz="3400" dirty="0"/>
              <a:t>I serve God alone, and live the Christian values.</a:t>
            </a:r>
          </a:p>
          <a:p>
            <a:pPr marL="0" indent="0">
              <a:buNone/>
            </a:pPr>
            <a:r>
              <a:rPr lang="en-US" sz="3400" b="1" dirty="0"/>
              <a:t>I will always place God first.</a:t>
            </a:r>
          </a:p>
          <a:p>
            <a:pPr marL="0" indent="0">
              <a:buNone/>
            </a:pPr>
            <a:r>
              <a:rPr lang="en-US" sz="3400" b="1" dirty="0"/>
              <a:t>I will never let the devil win.</a:t>
            </a:r>
          </a:p>
          <a:p>
            <a:pPr marL="0" indent="0">
              <a:buNone/>
            </a:pPr>
            <a:r>
              <a:rPr lang="en-US" sz="3400" b="1" dirty="0"/>
              <a:t>I will never give up.</a:t>
            </a:r>
          </a:p>
          <a:p>
            <a:pPr marL="0" indent="0">
              <a:buNone/>
            </a:pPr>
            <a:r>
              <a:rPr lang="en-US" sz="3400" b="1" dirty="0"/>
              <a:t>I will never leave a fellow brother.</a:t>
            </a:r>
          </a:p>
          <a:p>
            <a:pPr marL="0" indent="0">
              <a:buNone/>
            </a:pPr>
            <a:r>
              <a:rPr lang="en-US" sz="3400" dirty="0"/>
              <a:t>I am disciplined, spiritually and mentally tough, trained and proficient in my Christian duties.</a:t>
            </a:r>
          </a:p>
          <a:p>
            <a:pPr marL="0" indent="0">
              <a:buNone/>
            </a:pPr>
            <a:r>
              <a:rPr lang="en-US" sz="3400" dirty="0"/>
              <a:t>I always maintain my Bible and myself.</a:t>
            </a:r>
          </a:p>
          <a:p>
            <a:pPr marL="0" indent="0">
              <a:buNone/>
            </a:pPr>
            <a:r>
              <a:rPr lang="en-US" sz="3400" dirty="0"/>
              <a:t>I am an example and a light.</a:t>
            </a:r>
          </a:p>
          <a:p>
            <a:pPr marL="0" indent="0">
              <a:buNone/>
            </a:pPr>
            <a:r>
              <a:rPr lang="en-US" sz="3400" dirty="0"/>
              <a:t>I stand ready to teach, encourage and bring unbelievers to God.</a:t>
            </a:r>
          </a:p>
          <a:p>
            <a:pPr marL="0" indent="0">
              <a:buNone/>
            </a:pPr>
            <a:r>
              <a:rPr lang="en-US" sz="3400" dirty="0"/>
              <a:t>I am a guardian of the truth and the Christian way of life.</a:t>
            </a:r>
          </a:p>
          <a:p>
            <a:pPr marL="0" indent="0">
              <a:buNone/>
            </a:pPr>
            <a:r>
              <a:rPr lang="en-US" sz="3400" dirty="0"/>
              <a:t>I am a Christian Soldier.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983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Basic Training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98682"/>
            <a:ext cx="10058400" cy="4050792"/>
          </a:xfrm>
        </p:spPr>
        <p:txBody>
          <a:bodyPr/>
          <a:lstStyle/>
          <a:p>
            <a:r>
              <a:rPr lang="en-US" sz="3200" dirty="0" smtClean="0"/>
              <a:t>Go and Preach (Mark 16:15)</a:t>
            </a:r>
          </a:p>
          <a:p>
            <a:r>
              <a:rPr lang="en-US" sz="3200" dirty="0" smtClean="0"/>
              <a:t>Train Up (Proverbs 22:6)</a:t>
            </a:r>
          </a:p>
          <a:p>
            <a:r>
              <a:rPr lang="en-US" sz="3200" dirty="0" smtClean="0"/>
              <a:t>Be Good </a:t>
            </a:r>
            <a:r>
              <a:rPr lang="en-US" sz="3200" dirty="0"/>
              <a:t>E</a:t>
            </a:r>
            <a:r>
              <a:rPr lang="en-US" sz="3200" dirty="0" smtClean="0"/>
              <a:t>xamples (Ephesians 5:8)</a:t>
            </a:r>
          </a:p>
          <a:p>
            <a:r>
              <a:rPr lang="en-US" sz="3200" dirty="0" smtClean="0"/>
              <a:t>Jesus Was a Light (John 8:12)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61" y="2426691"/>
            <a:ext cx="3609506" cy="35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Steps of Salvation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Hear (Romans 10:17)</a:t>
            </a:r>
          </a:p>
          <a:p>
            <a:r>
              <a:rPr lang="en-US" sz="3200" dirty="0" smtClean="0"/>
              <a:t>Believe (Mark 16:16)</a:t>
            </a:r>
          </a:p>
          <a:p>
            <a:r>
              <a:rPr lang="en-US" sz="3200" dirty="0" smtClean="0"/>
              <a:t>Repent (Acts 2:38)</a:t>
            </a:r>
          </a:p>
          <a:p>
            <a:r>
              <a:rPr lang="en-US" sz="3200" dirty="0" smtClean="0"/>
              <a:t>Confess (Romans 10:9-10)</a:t>
            </a:r>
          </a:p>
          <a:p>
            <a:r>
              <a:rPr lang="en-US" sz="3200" dirty="0" smtClean="0"/>
              <a:t>Baptize (Acts 22:16)</a:t>
            </a:r>
          </a:p>
          <a:p>
            <a:r>
              <a:rPr lang="en-US" sz="3200" dirty="0" smtClean="0"/>
              <a:t>Remain Faithful (1 Corinthians 15:58)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96" y="1574168"/>
            <a:ext cx="2545252" cy="45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AIT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Advance Individual Training</a:t>
            </a:r>
          </a:p>
          <a:p>
            <a:endParaRPr lang="en-US" sz="3000" dirty="0"/>
          </a:p>
          <a:p>
            <a:r>
              <a:rPr lang="en-US" sz="3000" dirty="0" smtClean="0"/>
              <a:t>Soldiers go to learn their job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4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Training New Christians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99435"/>
            <a:ext cx="10058400" cy="464000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Pray</a:t>
            </a:r>
          </a:p>
          <a:p>
            <a:pPr lvl="2"/>
            <a:r>
              <a:rPr lang="en-US" sz="2800" dirty="0" smtClean="0"/>
              <a:t>1 John 5:14-15</a:t>
            </a:r>
          </a:p>
          <a:p>
            <a:pPr lvl="2"/>
            <a:r>
              <a:rPr lang="en-US" sz="2800" dirty="0" smtClean="0"/>
              <a:t>Philippians 4:6</a:t>
            </a:r>
          </a:p>
          <a:p>
            <a:pPr lvl="2"/>
            <a:r>
              <a:rPr lang="en-US" sz="2800" dirty="0" smtClean="0"/>
              <a:t>Matthew 5:44</a:t>
            </a:r>
          </a:p>
          <a:p>
            <a:pPr lvl="2"/>
            <a:r>
              <a:rPr lang="en-US" sz="2800" dirty="0" smtClean="0"/>
              <a:t>James 5:16</a:t>
            </a:r>
          </a:p>
          <a:p>
            <a:pPr lvl="2"/>
            <a:r>
              <a:rPr lang="en-US" sz="2800" dirty="0" smtClean="0"/>
              <a:t>1 Thessalonians 5:17-18</a:t>
            </a:r>
          </a:p>
          <a:p>
            <a:pPr marL="548640" lvl="2" indent="0">
              <a:buNone/>
            </a:pPr>
            <a:endParaRPr lang="en-US" sz="2400" dirty="0"/>
          </a:p>
          <a:p>
            <a:r>
              <a:rPr lang="en-US" sz="3200" dirty="0" smtClean="0"/>
              <a:t>Study The Bible</a:t>
            </a:r>
          </a:p>
          <a:p>
            <a:pPr lvl="2"/>
            <a:r>
              <a:rPr lang="en-US" sz="2800" dirty="0" smtClean="0"/>
              <a:t>2 Timothy 3:16-17</a:t>
            </a:r>
          </a:p>
          <a:p>
            <a:pPr lvl="2"/>
            <a:r>
              <a:rPr lang="en-US" sz="2800" dirty="0" smtClean="0"/>
              <a:t>Psalms. 1:1-2</a:t>
            </a:r>
          </a:p>
          <a:p>
            <a:pPr marL="548640" lvl="2" indent="0">
              <a:buNone/>
            </a:pPr>
            <a:endParaRPr lang="en-US" sz="28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119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Training New Christians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Value of Christian Fellowship</a:t>
            </a:r>
          </a:p>
          <a:p>
            <a:pPr lvl="2"/>
            <a:r>
              <a:rPr lang="en-US" sz="2800" dirty="0" smtClean="0"/>
              <a:t>Acts 2:42-47</a:t>
            </a:r>
          </a:p>
          <a:p>
            <a:pPr lvl="2"/>
            <a:endParaRPr lang="en-US" sz="3200" dirty="0" smtClean="0"/>
          </a:p>
          <a:p>
            <a:r>
              <a:rPr lang="en-US" sz="3200" dirty="0" smtClean="0"/>
              <a:t>Change to be More Like Jesus</a:t>
            </a:r>
          </a:p>
          <a:p>
            <a:pPr lvl="2"/>
            <a:r>
              <a:rPr lang="en-US" sz="2800" dirty="0" smtClean="0"/>
              <a:t>Ephesians 4:22-24</a:t>
            </a:r>
          </a:p>
          <a:p>
            <a:pPr lvl="2"/>
            <a:r>
              <a:rPr lang="en-US" sz="2800" dirty="0" smtClean="0"/>
              <a:t>1 Peter 2:21-22</a:t>
            </a:r>
          </a:p>
        </p:txBody>
      </p:sp>
    </p:spTree>
    <p:extLst>
      <p:ext uri="{BB962C8B-B14F-4D97-AF65-F5344CB8AC3E}">
        <p14:creationId xmlns:p14="http://schemas.microsoft.com/office/powerpoint/2010/main" val="409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Training New Christians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Rough Patches in Faith</a:t>
            </a:r>
          </a:p>
          <a:p>
            <a:pPr lvl="2"/>
            <a:r>
              <a:rPr lang="en-US" sz="2800" dirty="0" smtClean="0"/>
              <a:t>Isaiah 41:10</a:t>
            </a:r>
          </a:p>
          <a:p>
            <a:pPr lvl="2"/>
            <a:endParaRPr lang="en-US" sz="2800" dirty="0" smtClean="0"/>
          </a:p>
          <a:p>
            <a:r>
              <a:rPr lang="en-US" sz="3200" dirty="0" smtClean="0"/>
              <a:t>God’s Calling</a:t>
            </a:r>
          </a:p>
          <a:p>
            <a:pPr lvl="2"/>
            <a:r>
              <a:rPr lang="en-US" sz="2800" dirty="0" smtClean="0"/>
              <a:t>Ephesians 4:1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877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Duties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Commit Yourself to the Church</a:t>
            </a:r>
          </a:p>
          <a:p>
            <a:endParaRPr lang="en-US" sz="2800" dirty="0"/>
          </a:p>
          <a:p>
            <a:pPr lvl="2"/>
            <a:r>
              <a:rPr lang="en-US" sz="2800" dirty="0" smtClean="0"/>
              <a:t>Ephesians 4:16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66" y="3022041"/>
            <a:ext cx="4221863" cy="31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Duties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Help Others</a:t>
            </a:r>
          </a:p>
          <a:p>
            <a:endParaRPr lang="en-US" sz="2800" dirty="0"/>
          </a:p>
          <a:p>
            <a:pPr lvl="2"/>
            <a:r>
              <a:rPr lang="en-US" sz="2800" dirty="0" smtClean="0"/>
              <a:t>2 Timothy 2:24-26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2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3">
      <a:dk1>
        <a:srgbClr val="000000"/>
      </a:dk1>
      <a:lt1>
        <a:sysClr val="window" lastClr="FFFFFF"/>
      </a:lt1>
      <a:dk2>
        <a:srgbClr val="455F51"/>
      </a:dk2>
      <a:lt2>
        <a:srgbClr val="E3DED1"/>
      </a:lt2>
      <a:accent1>
        <a:srgbClr val="2A4F1C"/>
      </a:accent1>
      <a:accent2>
        <a:srgbClr val="2A4F1C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2A4F1C"/>
      </a:hlink>
      <a:folHlink>
        <a:srgbClr val="BA6906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422</TotalTime>
  <Words>323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Bookman Old Style</vt:lpstr>
      <vt:lpstr>Century Gothic</vt:lpstr>
      <vt:lpstr>Comic Sans MS</vt:lpstr>
      <vt:lpstr>Wingdings</vt:lpstr>
      <vt:lpstr>Wood Type</vt:lpstr>
      <vt:lpstr>Christian Strong</vt:lpstr>
      <vt:lpstr>Basic Training</vt:lpstr>
      <vt:lpstr>Steps of Salvation</vt:lpstr>
      <vt:lpstr>AIT </vt:lpstr>
      <vt:lpstr>Training New Christians</vt:lpstr>
      <vt:lpstr>Training New Christians</vt:lpstr>
      <vt:lpstr>Training New Christians</vt:lpstr>
      <vt:lpstr>Duties</vt:lpstr>
      <vt:lpstr>Duties</vt:lpstr>
      <vt:lpstr>Duties</vt:lpstr>
      <vt:lpstr>Preparation</vt:lpstr>
      <vt:lpstr>Fight the Fight</vt:lpstr>
      <vt:lpstr>The Christian Creed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Strong</dc:title>
  <dc:creator>Ken Carter</dc:creator>
  <cp:lastModifiedBy>Ken Carter</cp:lastModifiedBy>
  <cp:revision>38</cp:revision>
  <dcterms:created xsi:type="dcterms:W3CDTF">2014-12-25T17:14:43Z</dcterms:created>
  <dcterms:modified xsi:type="dcterms:W3CDTF">2015-03-07T21:09:52Z</dcterms:modified>
</cp:coreProperties>
</file>