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E3C6-4021-435C-9426-CABB37B5A9BD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270D-7672-4A19-99BB-35260057A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66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E3C6-4021-435C-9426-CABB37B5A9BD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270D-7672-4A19-99BB-35260057A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475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E3C6-4021-435C-9426-CABB37B5A9BD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270D-7672-4A19-99BB-35260057A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394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E3C6-4021-435C-9426-CABB37B5A9BD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270D-7672-4A19-99BB-35260057A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99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E3C6-4021-435C-9426-CABB37B5A9BD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270D-7672-4A19-99BB-35260057A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312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E3C6-4021-435C-9426-CABB37B5A9BD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270D-7672-4A19-99BB-35260057A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822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E3C6-4021-435C-9426-CABB37B5A9BD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270D-7672-4A19-99BB-35260057A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10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E3C6-4021-435C-9426-CABB37B5A9BD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270D-7672-4A19-99BB-35260057A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807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E3C6-4021-435C-9426-CABB37B5A9BD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270D-7672-4A19-99BB-35260057A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03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E3C6-4021-435C-9426-CABB37B5A9BD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270D-7672-4A19-99BB-35260057A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647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E3C6-4021-435C-9426-CABB37B5A9BD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270D-7672-4A19-99BB-35260057A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859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DE3C6-4021-435C-9426-CABB37B5A9BD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5270D-7672-4A19-99BB-35260057A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76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252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.fastcompany.net/multisite_files/coexist/imagecache/1280/poster/2012/10/1680684-poster-1280-impact-investing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72" t="-476" b="476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87375"/>
            <a:ext cx="7772400" cy="1470025"/>
          </a:xfrm>
          <a:solidFill>
            <a:schemeClr val="tx2">
              <a:lumMod val="60000"/>
              <a:lumOff val="40000"/>
            </a:schemeClr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Wise Investments</a:t>
            </a:r>
            <a:endParaRPr lang="en-US" sz="60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389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Wise Investments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Heaven</a:t>
            </a:r>
            <a:r>
              <a:rPr lang="en-US" sz="3600" dirty="0" smtClean="0"/>
              <a:t> - Matt. 6:19-21</a:t>
            </a:r>
          </a:p>
          <a:p>
            <a:r>
              <a:rPr lang="en-US" sz="3600" b="1" dirty="0" smtClean="0"/>
              <a:t>Relationship</a:t>
            </a:r>
            <a:r>
              <a:rPr lang="en-US" sz="3600" dirty="0" smtClean="0"/>
              <a:t> </a:t>
            </a:r>
            <a:r>
              <a:rPr lang="en-US" sz="3600" b="1" dirty="0" smtClean="0"/>
              <a:t>With</a:t>
            </a:r>
            <a:r>
              <a:rPr lang="en-US" sz="3600" dirty="0" smtClean="0"/>
              <a:t> </a:t>
            </a:r>
            <a:r>
              <a:rPr lang="en-US" sz="3600" b="1" dirty="0" smtClean="0"/>
              <a:t>God</a:t>
            </a:r>
            <a:r>
              <a:rPr lang="en-US" sz="3600" dirty="0" smtClean="0"/>
              <a:t> - Matt. 7:21-23</a:t>
            </a:r>
          </a:p>
          <a:p>
            <a:r>
              <a:rPr lang="en-US" sz="3600" b="1" dirty="0" smtClean="0"/>
              <a:t>Your Brethren </a:t>
            </a:r>
            <a:r>
              <a:rPr lang="en-US" sz="3600" dirty="0" smtClean="0"/>
              <a:t>- Eph. 5:19-21</a:t>
            </a:r>
          </a:p>
          <a:p>
            <a:r>
              <a:rPr lang="en-US" sz="3600" b="1" dirty="0" smtClean="0"/>
              <a:t>Your Marriage</a:t>
            </a:r>
            <a:r>
              <a:rPr lang="en-US" sz="3600" dirty="0" smtClean="0"/>
              <a:t> - Eph. 5:22-33</a:t>
            </a:r>
          </a:p>
          <a:p>
            <a:r>
              <a:rPr lang="en-US" sz="3600" b="1" dirty="0" smtClean="0"/>
              <a:t>Your Children</a:t>
            </a:r>
            <a:r>
              <a:rPr lang="en-US" sz="3600" dirty="0" smtClean="0"/>
              <a:t> - Eph. 6:1-4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997665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2391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34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Wise Investments</vt:lpstr>
      <vt:lpstr>Wise Investments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Wise Investments</dc:title>
  <dc:creator>Heath</dc:creator>
  <cp:lastModifiedBy>Heath</cp:lastModifiedBy>
  <cp:revision>5</cp:revision>
  <dcterms:created xsi:type="dcterms:W3CDTF">2015-02-13T18:31:43Z</dcterms:created>
  <dcterms:modified xsi:type="dcterms:W3CDTF">2015-02-13T20:47:10Z</dcterms:modified>
</cp:coreProperties>
</file>