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70" r:id="rId6"/>
    <p:sldId id="259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6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02" y="5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4C2E-216B-4CC2-8D09-1F8C9B17FEA1}" type="datetimeFigureOut">
              <a:rPr lang="en-US" smtClean="0"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DACB-EB91-4BBB-A1DE-EE46C4DEA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776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4C2E-216B-4CC2-8D09-1F8C9B17FEA1}" type="datetimeFigureOut">
              <a:rPr lang="en-US" smtClean="0"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DACB-EB91-4BBB-A1DE-EE46C4DEA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5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4C2E-216B-4CC2-8D09-1F8C9B17FEA1}" type="datetimeFigureOut">
              <a:rPr lang="en-US" smtClean="0"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DACB-EB91-4BBB-A1DE-EE46C4DEA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29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4C2E-216B-4CC2-8D09-1F8C9B17FEA1}" type="datetimeFigureOut">
              <a:rPr lang="en-US" smtClean="0"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DACB-EB91-4BBB-A1DE-EE46C4DEA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265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4C2E-216B-4CC2-8D09-1F8C9B17FEA1}" type="datetimeFigureOut">
              <a:rPr lang="en-US" smtClean="0"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DACB-EB91-4BBB-A1DE-EE46C4DEA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152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4C2E-216B-4CC2-8D09-1F8C9B17FEA1}" type="datetimeFigureOut">
              <a:rPr lang="en-US" smtClean="0"/>
              <a:t>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DACB-EB91-4BBB-A1DE-EE46C4DEA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6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4C2E-216B-4CC2-8D09-1F8C9B17FEA1}" type="datetimeFigureOut">
              <a:rPr lang="en-US" smtClean="0"/>
              <a:t>2/14/2015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DACB-EB91-4BBB-A1DE-EE46C4DEA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87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4C2E-216B-4CC2-8D09-1F8C9B17FEA1}" type="datetimeFigureOut">
              <a:rPr lang="en-US" smtClean="0"/>
              <a:t>2/14/2015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DACB-EB91-4BBB-A1DE-EE46C4DEA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007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4C2E-216B-4CC2-8D09-1F8C9B17FEA1}" type="datetimeFigureOut">
              <a:rPr lang="en-US" smtClean="0"/>
              <a:t>2/14/2015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DACB-EB91-4BBB-A1DE-EE46C4DEA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609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4C2E-216B-4CC2-8D09-1F8C9B17FEA1}" type="datetimeFigureOut">
              <a:rPr lang="en-US" smtClean="0"/>
              <a:t>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DACB-EB91-4BBB-A1DE-EE46C4DEA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920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4C2E-216B-4CC2-8D09-1F8C9B17FEA1}" type="datetimeFigureOut">
              <a:rPr lang="en-US" smtClean="0"/>
              <a:t>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DACB-EB91-4BBB-A1DE-EE46C4DEA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740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04C2E-216B-4CC2-8D09-1F8C9B17FEA1}" type="datetimeFigureOut">
              <a:rPr lang="en-US" smtClean="0"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5DACB-EB91-4BBB-A1DE-EE46C4DEA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363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98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Messianic Prophecies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Lineage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Born of a woman (Gen. 3:15; Gal. 4:4).</a:t>
            </a:r>
          </a:p>
          <a:p>
            <a:pPr lvl="0"/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Born of the seed of Abraham (Gen. 22:18; Luke 3:34). </a:t>
            </a:r>
          </a:p>
          <a:p>
            <a:pPr lvl="0"/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Born of the tribe of Judah (Gen. 49:10; Heb. 7:14). </a:t>
            </a:r>
          </a:p>
          <a:p>
            <a:pPr lvl="0"/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Born of the royal lineage of David (2 Sam. 7:12; Luke 1:32). </a:t>
            </a:r>
          </a:p>
          <a:p>
            <a:pPr lvl="0"/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Born of a virgin (Is. 7:14; Matt. 1:22-23). </a:t>
            </a:r>
          </a:p>
        </p:txBody>
      </p:sp>
    </p:spTree>
    <p:extLst>
      <p:ext uri="{BB962C8B-B14F-4D97-AF65-F5344CB8AC3E}">
        <p14:creationId xmlns:p14="http://schemas.microsoft.com/office/powerpoint/2010/main" val="2505845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Messianic Prophecies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 and Place of His Birth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During the Roman Empire (Dan. 2:44; Luke 2:1). </a:t>
            </a:r>
          </a:p>
          <a:p>
            <a:pPr lvl="0"/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Bethlehem (Micah 5:2; Luke 2:4-7). </a:t>
            </a:r>
          </a:p>
        </p:txBody>
      </p:sp>
    </p:spTree>
    <p:extLst>
      <p:ext uri="{BB962C8B-B14F-4D97-AF65-F5344CB8AC3E}">
        <p14:creationId xmlns:p14="http://schemas.microsoft.com/office/powerpoint/2010/main" val="2505845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Messianic Prophecies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Nature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would be human and divine; eternal (Micah 5:2; John 1:1, 14).</a:t>
            </a:r>
          </a:p>
          <a:p>
            <a:pPr lvl="0"/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would be gentle and compassionate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(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Is. 42:1-4; Matt. 12:15-21). </a:t>
            </a:r>
          </a:p>
          <a:p>
            <a:pPr lvl="0"/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would be submissive to God (Ps. 40:7-8; Heb. 10:5-10; Phil. 2:5-8).  </a:t>
            </a:r>
          </a:p>
        </p:txBody>
      </p:sp>
    </p:spTree>
    <p:extLst>
      <p:ext uri="{BB962C8B-B14F-4D97-AF65-F5344CB8AC3E}">
        <p14:creationId xmlns:p14="http://schemas.microsoft.com/office/powerpoint/2010/main" val="2505845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Messianic Prophecies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10000"/>
          </a:bodyPr>
          <a:lstStyle/>
          <a:p>
            <a:pPr marL="0" lvl="0" indent="0" algn="ctr">
              <a:buNone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Death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would be betrayed by a friend (Ps. 41:9; John 13:18). </a:t>
            </a:r>
          </a:p>
          <a:p>
            <a:pPr lvl="0"/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thirty pieces of silver (Zech. 11:12; Matt. 26:15). </a:t>
            </a:r>
          </a:p>
          <a:p>
            <a:pPr lvl="0"/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would be silent before His accusers (Is. 53:7; Matt. 26:63, 27:12-14). </a:t>
            </a:r>
          </a:p>
          <a:p>
            <a:pPr lvl="0"/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hands and feet would be pierced (Ps. 22:16; John 20:24-27). </a:t>
            </a:r>
          </a:p>
          <a:p>
            <a:pPr lvl="0"/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would die with the wicked (Is. 53:9; Matt. 27:38).</a:t>
            </a:r>
          </a:p>
          <a:p>
            <a:pPr lvl="0"/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He would be buried with the rich (Is. 53:9; Matt. 27:57-60).  </a:t>
            </a:r>
          </a:p>
        </p:txBody>
      </p:sp>
    </p:spTree>
    <p:extLst>
      <p:ext uri="{BB962C8B-B14F-4D97-AF65-F5344CB8AC3E}">
        <p14:creationId xmlns:p14="http://schemas.microsoft.com/office/powerpoint/2010/main" val="425847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Fulfilled Prophecies Confirm…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Omniscience and Sovereignty of God</a:t>
            </a:r>
          </a:p>
          <a:p>
            <a:pPr lvl="1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Isaiah 41:22-23, 46:8-11</a:t>
            </a:r>
          </a:p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Deity of Jesus Christ</a:t>
            </a:r>
          </a:p>
          <a:p>
            <a:pPr lvl="1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2:19-22</a:t>
            </a:r>
          </a:p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Inspiration of the Bible</a:t>
            </a:r>
          </a:p>
          <a:p>
            <a:pPr lvl="1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Peter 1:19-21; 2 Tim. 3:16-17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871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2630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2.bp.blogspot.com/-DqZxOjGP5Gk/UgbkqksLEvI/AAAAAAAAAdE/nU24eDpN7sA/s1600/bible-Sunligh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172"/>
            <a:ext cx="9144000" cy="5515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838200"/>
            <a:ext cx="7772400" cy="1470025"/>
          </a:xfrm>
        </p:spPr>
        <p:txBody>
          <a:bodyPr>
            <a:normAutofit/>
          </a:bodyPr>
          <a:lstStyle/>
          <a:p>
            <a:pPr algn="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Fulfilled Prophecy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1670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Criteria For Valid Prophecy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True prophecy must have been delivered prior to the event.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prophecy must be detailed and specific, not vague or general in nature.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prophecy must be beyond the power of man to foresee.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prophecy must have a clear, understandable, and exact fulfillment.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90687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Destruction of </a:t>
            </a:r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Tyre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-  Ezek. 26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lvl="0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Many nations would come up against the city (v. 3).</a:t>
            </a:r>
          </a:p>
          <a:p>
            <a:pPr lvl="0"/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Walls 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towers of the city 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broken 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down (v. 4).</a:t>
            </a:r>
          </a:p>
          <a:p>
            <a:pPr lvl="0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dust of the city would be scraped away, leaving the city as a bare rock (v. 4). </a:t>
            </a:r>
          </a:p>
          <a:p>
            <a:pPr lvl="0"/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Become 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place for the spreading of nets (vv. 5, 14). </a:t>
            </a:r>
          </a:p>
          <a:p>
            <a:pPr lvl="0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first nation to come against </a:t>
            </a:r>
            <a:r>
              <a:rPr lang="en-US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Tyre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would be Babylon, led by Nebuchadnezzar (v. 7). </a:t>
            </a:r>
          </a:p>
          <a:p>
            <a:pPr lvl="0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city’s stones, timber and soil would be thrown into the sea (v. 12).</a:t>
            </a:r>
          </a:p>
          <a:p>
            <a:pPr lvl="0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city would never be rebuilt (v. 14). </a:t>
            </a:r>
          </a:p>
        </p:txBody>
      </p:sp>
    </p:spTree>
    <p:extLst>
      <p:ext uri="{BB962C8B-B14F-4D97-AF65-F5344CB8AC3E}">
        <p14:creationId xmlns:p14="http://schemas.microsoft.com/office/powerpoint/2010/main" val="27596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s://raykliu.files.wordpress.com/2013/05/tyre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685800"/>
            <a:ext cx="7486650" cy="57150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6710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King Josiah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Kings 13:1-2 </a:t>
            </a:r>
            <a:r>
              <a:rPr lang="en-US" dirty="0" smtClean="0"/>
              <a:t>- </a:t>
            </a:r>
            <a:r>
              <a:rPr lang="en-US" dirty="0"/>
              <a:t>prophecy was made against the altar erected by Jeroboam which specifically mentioned a child king named Josiah, born to the house of David, sacrificing the priests and burning men’s bones upon the altar. </a:t>
            </a:r>
          </a:p>
          <a:p>
            <a:r>
              <a:rPr lang="en-US" dirty="0" smtClean="0"/>
              <a:t>Josiah </a:t>
            </a:r>
            <a:r>
              <a:rPr lang="en-US" dirty="0"/>
              <a:t>fulfilled this prophecy 300 years later </a:t>
            </a:r>
            <a:r>
              <a:rPr lang="en-US" dirty="0" smtClean="0"/>
              <a:t> (</a:t>
            </a:r>
            <a:r>
              <a:rPr lang="en-US" dirty="0"/>
              <a:t>2 Kings 23:15-16).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410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King Cyrus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Isaiah 44:28-45:1 speaks of a man who would see to it that Jerusalem and the temple would be rebuilt. His name was mentioned – Cyrus. </a:t>
            </a:r>
          </a:p>
          <a:p>
            <a:r>
              <a:rPr lang="en-US" dirty="0" smtClean="0"/>
              <a:t>150 </a:t>
            </a:r>
            <a:r>
              <a:rPr lang="en-US" dirty="0"/>
              <a:t>years later, Cyrus came to the throne and saw to it </a:t>
            </a:r>
            <a:r>
              <a:rPr lang="en-US" dirty="0" smtClean="0"/>
              <a:t>the </a:t>
            </a:r>
            <a:r>
              <a:rPr lang="en-US" dirty="0"/>
              <a:t>Jews were allowed to return from captivity and rebuild the temple (Ezra 1:1-4). </a:t>
            </a:r>
          </a:p>
        </p:txBody>
      </p:sp>
    </p:spTree>
    <p:extLst>
      <p:ext uri="{BB962C8B-B14F-4D97-AF65-F5344CB8AC3E}">
        <p14:creationId xmlns:p14="http://schemas.microsoft.com/office/powerpoint/2010/main" val="335196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King Cyrus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Isaiah 44:28-45:1 speaks of a man who would see to it that Jerusalem and the temple would be rebuilt. His name was mentioned – Cyrus. </a:t>
            </a:r>
          </a:p>
          <a:p>
            <a:r>
              <a:rPr lang="en-US" dirty="0" smtClean="0"/>
              <a:t>150 </a:t>
            </a:r>
            <a:r>
              <a:rPr lang="en-US" dirty="0"/>
              <a:t>years later, Cyrus came to the throne and saw to it </a:t>
            </a:r>
            <a:r>
              <a:rPr lang="en-US" dirty="0" smtClean="0"/>
              <a:t>the </a:t>
            </a:r>
            <a:r>
              <a:rPr lang="en-US" dirty="0"/>
              <a:t>Jews were allowed to return from captivity and rebuild the temple (Ezra 1:1-4). 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505200" y="2667000"/>
            <a:ext cx="5334000" cy="3886200"/>
          </a:xfrm>
          <a:prstGeom prst="roundRect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62400" y="3048000"/>
            <a:ext cx="4419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This would be the equivalent of finding a book published in 1858 </a:t>
            </a:r>
            <a:r>
              <a:rPr lang="en-US" sz="2800" b="1" smtClean="0">
                <a:solidFill>
                  <a:schemeClr val="bg1"/>
                </a:solidFill>
              </a:rPr>
              <a:t>naming </a:t>
            </a:r>
            <a:r>
              <a:rPr lang="en-US" sz="2800" b="1" smtClean="0">
                <a:solidFill>
                  <a:schemeClr val="bg1"/>
                </a:solidFill>
              </a:rPr>
              <a:t>Barack </a:t>
            </a:r>
            <a:r>
              <a:rPr lang="en-US" sz="2800" b="1" dirty="0" smtClean="0">
                <a:solidFill>
                  <a:schemeClr val="bg1"/>
                </a:solidFill>
              </a:rPr>
              <a:t>Obama as the first African American to be elected as President of the United States. </a:t>
            </a:r>
          </a:p>
        </p:txBody>
      </p:sp>
      <p:sp>
        <p:nvSpPr>
          <p:cNvPr id="6" name="Oval 5"/>
          <p:cNvSpPr/>
          <p:nvPr/>
        </p:nvSpPr>
        <p:spPr>
          <a:xfrm>
            <a:off x="457200" y="2895600"/>
            <a:ext cx="3124200" cy="12192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630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Messianic Prophecies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355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669</Words>
  <Application>Microsoft Office PowerPoint</Application>
  <PresentationFormat>On-screen Show (4:3)</PresentationFormat>
  <Paragraphs>56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Office Theme</vt:lpstr>
      <vt:lpstr>PowerPoint Presentation</vt:lpstr>
      <vt:lpstr>Fulfilled Prophecy</vt:lpstr>
      <vt:lpstr>Criteria For Valid Prophecy</vt:lpstr>
      <vt:lpstr>The Destruction of Tyre  -  Ezek. 26</vt:lpstr>
      <vt:lpstr>PowerPoint Presentation</vt:lpstr>
      <vt:lpstr>King Josiah</vt:lpstr>
      <vt:lpstr>King Cyrus</vt:lpstr>
      <vt:lpstr>King Cyrus</vt:lpstr>
      <vt:lpstr>Messianic Prophecies</vt:lpstr>
      <vt:lpstr>Messianic Prophecies</vt:lpstr>
      <vt:lpstr>Messianic Prophecies</vt:lpstr>
      <vt:lpstr>Messianic Prophecies</vt:lpstr>
      <vt:lpstr>Messianic Prophecies</vt:lpstr>
      <vt:lpstr>Fulfilled Prophecies Confirm…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</dc:creator>
  <cp:lastModifiedBy>Michael Hepner</cp:lastModifiedBy>
  <cp:revision>6</cp:revision>
  <dcterms:created xsi:type="dcterms:W3CDTF">2015-02-14T20:32:51Z</dcterms:created>
  <dcterms:modified xsi:type="dcterms:W3CDTF">2015-02-14T21:43:59Z</dcterms:modified>
</cp:coreProperties>
</file>