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0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6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47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5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5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6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9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2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2A5D5E-CE23-4790-97CB-515671AFACD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Help In Times Of Trouble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Philippians 4:4-13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1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rejoice is “to be glad, happy, delighted, full of joy.”</a:t>
            </a:r>
          </a:p>
          <a:p>
            <a:endParaRPr lang="en-US" dirty="0" smtClean="0"/>
          </a:p>
          <a:p>
            <a:r>
              <a:rPr lang="en-US" dirty="0" smtClean="0"/>
              <a:t>We are to rejoice in the Lord (v. 4)</a:t>
            </a:r>
          </a:p>
          <a:p>
            <a:r>
              <a:rPr lang="en-US" dirty="0" smtClean="0"/>
              <a:t>We are to rejoice in hope (Rom. 12:12)</a:t>
            </a:r>
          </a:p>
          <a:p>
            <a:r>
              <a:rPr lang="en-US" dirty="0" smtClean="0"/>
              <a:t>We are to rejoice in the love and care shown by our brethren (v. 10)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Rejoice		</a:t>
            </a:r>
            <a:r>
              <a:rPr lang="en-US" sz="3200" dirty="0" smtClean="0"/>
              <a:t>v. 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9267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“Let your gentleness be known” (NKJV)</a:t>
            </a:r>
          </a:p>
          <a:p>
            <a:r>
              <a:rPr lang="en-US" dirty="0" smtClean="0"/>
              <a:t>“Let your moderation be known” (KJV)</a:t>
            </a:r>
          </a:p>
          <a:p>
            <a:r>
              <a:rPr lang="en-US" dirty="0" smtClean="0"/>
              <a:t>“Let your forbearing spirit be known” (NASV)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must be conscious of the way we react to the troubles and problems of life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must avoid extremes, realizing suffering does not give us a right to sin.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 Be Gentle		</a:t>
            </a:r>
            <a:r>
              <a:rPr lang="en-US" sz="3200" dirty="0" smtClean="0"/>
              <a:t>v. 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9068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Times of trouble can disturb and threaten to destroy our peace. </a:t>
            </a:r>
          </a:p>
          <a:p>
            <a:r>
              <a:rPr lang="en-US" dirty="0" smtClean="0"/>
              <a:t>This peace is regained through prayer. </a:t>
            </a:r>
          </a:p>
          <a:p>
            <a:endParaRPr lang="en-US" dirty="0" smtClean="0"/>
          </a:p>
          <a:p>
            <a:r>
              <a:rPr lang="en-US" dirty="0" smtClean="0"/>
              <a:t>“Casting </a:t>
            </a:r>
            <a:r>
              <a:rPr lang="en-US" dirty="0"/>
              <a:t>all your care upon Him, for He cares for </a:t>
            </a:r>
            <a:r>
              <a:rPr lang="en-US" dirty="0" smtClean="0"/>
              <a:t>you” (1 Peter 5:7).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3. Do Not Be Anxious, But Pray</a:t>
            </a:r>
            <a:r>
              <a:rPr lang="en-US" sz="4000" dirty="0" smtClean="0"/>
              <a:t>	 </a:t>
            </a:r>
            <a:r>
              <a:rPr lang="en-US" sz="3200" dirty="0" smtClean="0"/>
              <a:t>vs. 6-7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8119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easy to become cynical and focus upon the negative things in our life. </a:t>
            </a:r>
          </a:p>
          <a:p>
            <a:endParaRPr lang="en-US" sz="800" dirty="0" smtClean="0"/>
          </a:p>
          <a:p>
            <a:r>
              <a:rPr lang="en-US" dirty="0" smtClean="0"/>
              <a:t>Thus the Lord commands us to focus upon the good things:</a:t>
            </a:r>
          </a:p>
          <a:p>
            <a:endParaRPr lang="en-US" sz="1000" dirty="0" smtClean="0"/>
          </a:p>
          <a:p>
            <a:pPr lvl="1"/>
            <a:r>
              <a:rPr lang="en-US" sz="2400" dirty="0" smtClean="0"/>
              <a:t>true, noble, just, pure, lovely, good report, virtuous and praiseworthy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4. Meditate On Good Things	</a:t>
            </a:r>
            <a:r>
              <a:rPr lang="en-US" sz="3200" dirty="0" smtClean="0"/>
              <a:t>v. 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414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happiness and peace must come from something other than external circumstances. </a:t>
            </a:r>
          </a:p>
          <a:p>
            <a:endParaRPr lang="en-US" sz="1000" dirty="0" smtClean="0"/>
          </a:p>
          <a:p>
            <a:r>
              <a:rPr lang="en-US" dirty="0" smtClean="0"/>
              <a:t>We cannot control other people.</a:t>
            </a:r>
          </a:p>
          <a:p>
            <a:endParaRPr lang="en-US" sz="1000" dirty="0" smtClean="0"/>
          </a:p>
          <a:p>
            <a:r>
              <a:rPr lang="en-US" dirty="0" smtClean="0"/>
              <a:t>After we have done everything we can do to influence a situation for good, we must learn to accept things the way they are and deal with them in the proper manner.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5</a:t>
            </a:r>
            <a:r>
              <a:rPr lang="en-US" sz="4000" dirty="0" smtClean="0"/>
              <a:t>. Learn To Be Content	</a:t>
            </a:r>
            <a:r>
              <a:rPr lang="en-US" sz="3200" dirty="0" smtClean="0"/>
              <a:t>vs. 11-13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414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Rejoice in the Lord</a:t>
            </a:r>
          </a:p>
          <a:p>
            <a:r>
              <a:rPr lang="en-US" dirty="0" smtClean="0"/>
              <a:t>Respond in a Gentle Manner</a:t>
            </a:r>
          </a:p>
          <a:p>
            <a:r>
              <a:rPr lang="en-US" dirty="0" smtClean="0"/>
              <a:t>Do Not Be Anxious, But Pray</a:t>
            </a:r>
          </a:p>
          <a:p>
            <a:r>
              <a:rPr lang="en-US" dirty="0" smtClean="0"/>
              <a:t>Meditate on the Good Things</a:t>
            </a:r>
          </a:p>
          <a:p>
            <a:r>
              <a:rPr lang="en-US" dirty="0" smtClean="0"/>
              <a:t>Learn To Accept Things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Help In Times Of Trouble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39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64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321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Concourse</vt:lpstr>
      <vt:lpstr>PowerPoint Presentation</vt:lpstr>
      <vt:lpstr>Help In Times Of Trouble</vt:lpstr>
      <vt:lpstr>1. Rejoice  v. 4</vt:lpstr>
      <vt:lpstr>2. Be Gentle  v. 5</vt:lpstr>
      <vt:lpstr>3. Do Not Be Anxious, But Pray  vs. 6-7</vt:lpstr>
      <vt:lpstr>4. Meditate On Good Things v. 8</vt:lpstr>
      <vt:lpstr>5. Learn To Be Content vs. 11-13</vt:lpstr>
      <vt:lpstr>Help In Times Of Trouble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In Times Of Trouble</dc:title>
  <dc:creator>Heath</dc:creator>
  <cp:lastModifiedBy>Heath</cp:lastModifiedBy>
  <cp:revision>5</cp:revision>
  <dcterms:created xsi:type="dcterms:W3CDTF">2015-02-06T13:50:58Z</dcterms:created>
  <dcterms:modified xsi:type="dcterms:W3CDTF">2015-02-06T14:27:08Z</dcterms:modified>
</cp:coreProperties>
</file>