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7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4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5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0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2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0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2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6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5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90039-CF92-4784-A7EF-9B0E0A16F85D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8A57C-EF53-4C0E-B0F0-A3F3E89BB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9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752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bg1"/>
                </a:solidFill>
              </a:rPr>
              <a:t>The Responsibilities of Church Membership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fellowshiproom.files.wordpress.com/2011/09/church-pew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5233"/>
            <a:ext cx="5160530" cy="3577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97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Responsibilities of Church Membership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Faithful Attendance</a:t>
            </a:r>
          </a:p>
          <a:p>
            <a:r>
              <a:rPr lang="en-US" b="1" dirty="0" smtClean="0"/>
              <a:t>Receive the Word of God</a:t>
            </a:r>
          </a:p>
          <a:p>
            <a:r>
              <a:rPr lang="en-US" b="1" dirty="0" smtClean="0"/>
              <a:t>Contribute to the Work of the Church</a:t>
            </a:r>
          </a:p>
          <a:p>
            <a:r>
              <a:rPr lang="en-US" b="1" dirty="0" smtClean="0"/>
              <a:t>Submission</a:t>
            </a:r>
          </a:p>
          <a:p>
            <a:r>
              <a:rPr lang="en-US" b="1" dirty="0" smtClean="0"/>
              <a:t>Maintaining Unity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62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149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The Responsibilities of Church Membership</vt:lpstr>
      <vt:lpstr>Responsibilities of Church Membership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Responsibilities of Church Membership</dc:title>
  <dc:creator>Heath</dc:creator>
  <cp:lastModifiedBy>Heath</cp:lastModifiedBy>
  <cp:revision>2</cp:revision>
  <dcterms:created xsi:type="dcterms:W3CDTF">2015-01-02T22:58:53Z</dcterms:created>
  <dcterms:modified xsi:type="dcterms:W3CDTF">2015-01-02T23:09:19Z</dcterms:modified>
</cp:coreProperties>
</file>