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1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4C229-0EA1-4B0C-A146-F0A7ECA9AFDC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32847-DD03-43E7-88E9-AE2DF121A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4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59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30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1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81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18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10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2847-DD03-43E7-88E9-AE2DF121AB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03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8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4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8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0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5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7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1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7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B9849-DC37-4616-9BBF-F4D60B01E794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62E1B-15A8-4CE4-B229-071B8E65B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2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cdn.evbuc.com/eventlogos/82904047/bibl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9" r="902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84785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7 Habits of Highly Effective Christians</a:t>
            </a:r>
            <a:endParaRPr lang="en-US" sz="4800" b="1" dirty="0">
              <a:ln>
                <a:solidFill>
                  <a:schemeClr val="accent3">
                    <a:lumMod val="75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399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 w="3175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Timothy 4:12-16</a:t>
            </a:r>
            <a:endParaRPr lang="en-US" sz="3600" b="1" dirty="0">
              <a:ln w="3175">
                <a:solidFill>
                  <a:schemeClr val="accent3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56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Effective Christian…</a:t>
            </a:r>
            <a:endParaRPr lang="en-US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Models Christian Morality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Maintains A Solid Foundation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Uses His Talents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Totally Committed To Christ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Makes Progress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Endures and Perseveres</a:t>
            </a:r>
          </a:p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Lives With A Clear Goal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736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201882"/>
            <a:ext cx="4800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Steven R. Covey</a:t>
            </a:r>
          </a:p>
          <a:p>
            <a:r>
              <a:rPr lang="en-US" dirty="0" smtClean="0"/>
              <a:t>first published in 1989</a:t>
            </a:r>
          </a:p>
          <a:p>
            <a:r>
              <a:rPr lang="en-US" dirty="0" smtClean="0"/>
              <a:t>used and praised by businesses and individuals</a:t>
            </a:r>
          </a:p>
          <a:p>
            <a:r>
              <a:rPr lang="en-US" dirty="0" smtClean="0"/>
              <a:t>sold over 15 million copies</a:t>
            </a:r>
          </a:p>
          <a:p>
            <a:r>
              <a:rPr lang="en-US" dirty="0" smtClean="0"/>
              <a:t>translated into 38 languages</a:t>
            </a:r>
            <a:endParaRPr lang="en-US" dirty="0"/>
          </a:p>
        </p:txBody>
      </p:sp>
      <p:pic>
        <p:nvPicPr>
          <p:cNvPr id="1026" name="Picture 2" descr="http://m.c.lnkd.licdn.com/mpr/mpr/p/7/005/05a/0dd/20e4d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181100"/>
            <a:ext cx="3105150" cy="47625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49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1. Models </a:t>
            </a:r>
            <a:r>
              <a:rPr lang="en-US" sz="3600" b="1" dirty="0"/>
              <a:t>Christian </a:t>
            </a:r>
            <a:r>
              <a:rPr lang="en-US" sz="3600" b="1" dirty="0" smtClean="0"/>
              <a:t>Morality</a:t>
            </a:r>
            <a:r>
              <a:rPr lang="en-US" sz="3600" dirty="0"/>
              <a:t> </a:t>
            </a:r>
            <a:r>
              <a:rPr lang="en-US" sz="3600" dirty="0" smtClean="0"/>
              <a:t> v</a:t>
            </a:r>
            <a:r>
              <a:rPr lang="en-US" sz="3600" dirty="0"/>
              <a:t>. </a:t>
            </a:r>
            <a:r>
              <a:rPr lang="en-US" sz="3600" dirty="0" smtClean="0"/>
              <a:t>12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Timothy had to practice what he preached.</a:t>
            </a:r>
          </a:p>
          <a:p>
            <a:r>
              <a:rPr lang="en-US" dirty="0" smtClean="0"/>
              <a:t>He was to be an example or a model of how a Christian is supposed to live. </a:t>
            </a:r>
          </a:p>
          <a:p>
            <a:pPr marL="800100" lvl="2" indent="0">
              <a:buNone/>
            </a:pPr>
            <a:r>
              <a:rPr lang="en-US" sz="3200" dirty="0" smtClean="0"/>
              <a:t>Speech and Conduct</a:t>
            </a:r>
          </a:p>
          <a:p>
            <a:pPr marL="800100" lvl="2" indent="0">
              <a:buNone/>
            </a:pPr>
            <a:r>
              <a:rPr lang="en-US" sz="3200" dirty="0" smtClean="0"/>
              <a:t>Love and Spirit</a:t>
            </a:r>
          </a:p>
          <a:p>
            <a:pPr marL="800100" lvl="2" indent="0">
              <a:buNone/>
            </a:pPr>
            <a:r>
              <a:rPr lang="en-US" sz="3200" dirty="0" smtClean="0"/>
              <a:t>Faith and Purity</a:t>
            </a:r>
            <a:endParaRPr lang="en-US" sz="3200" dirty="0"/>
          </a:p>
        </p:txBody>
      </p:sp>
      <p:pic>
        <p:nvPicPr>
          <p:cNvPr id="1028" name="Picture 4" descr="http://umojauniversity.blog.com/files/2012/01/leader-clipart-300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37719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89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2. Maintains A Strong Foundation  </a:t>
            </a:r>
            <a:r>
              <a:rPr lang="en-US" sz="3600" dirty="0" smtClean="0"/>
              <a:t>v. 13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The work of an evangelist is to read, exhort, and teach.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i="1" dirty="0"/>
              <a:t>“give attention”</a:t>
            </a:r>
            <a:r>
              <a:rPr lang="en-US" dirty="0"/>
              <a:t> in the Greek is in the present active indicative tense, which means it is to be a continual action.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Timothy’s devotion is to be </a:t>
            </a:r>
            <a:r>
              <a:rPr lang="en-US" dirty="0" smtClean="0"/>
              <a:t>                           towards </a:t>
            </a:r>
            <a:r>
              <a:rPr lang="en-US" dirty="0"/>
              <a:t>the word of God.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2050" name="Picture 2" descr="http://www.thinkabouteternity.org/Assets/Images/Standing%20on%20the%20Wor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572000"/>
            <a:ext cx="2105025" cy="195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1676400" y="1219200"/>
            <a:ext cx="5638800" cy="3048000"/>
          </a:xfrm>
          <a:prstGeom prst="ellips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1671697"/>
            <a:ext cx="396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We cannot be an Effective Christian if we are not grounded in the word of God.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97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3. Uses His Talents  </a:t>
            </a:r>
            <a:r>
              <a:rPr lang="en-US" sz="3600" dirty="0" smtClean="0"/>
              <a:t>v. 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all possess non-miraculous gifts or talents (Rom. 12:6-8), and we are to use them. </a:t>
            </a:r>
            <a:endParaRPr lang="en-US" dirty="0" smtClean="0"/>
          </a:p>
          <a:p>
            <a:r>
              <a:rPr lang="en-US" dirty="0"/>
              <a:t>The Parable of the Talents (Matt. 25:14-30) sets forth both the blessings of using our talents and the danger </a:t>
            </a:r>
            <a:r>
              <a:rPr lang="en-US" dirty="0" smtClean="0"/>
              <a:t>                                             of </a:t>
            </a:r>
            <a:r>
              <a:rPr lang="en-US" dirty="0"/>
              <a:t>not using them. </a:t>
            </a:r>
          </a:p>
        </p:txBody>
      </p:sp>
      <p:pic>
        <p:nvPicPr>
          <p:cNvPr id="3076" name="Picture 4" descr="http://gracewaymedia.com/images/380x285/00001695_nv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057648"/>
            <a:ext cx="3429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72200" y="4572000"/>
            <a:ext cx="190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Are you using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28997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4. Totally Committed To Christ  </a:t>
            </a:r>
            <a:r>
              <a:rPr lang="en-US" sz="3600" dirty="0" smtClean="0"/>
              <a:t>v. 15a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smtClean="0"/>
              <a:t>“Meditate </a:t>
            </a:r>
            <a:r>
              <a:rPr lang="en-US" i="1" dirty="0"/>
              <a:t>on these things; give yourself entirely to </a:t>
            </a:r>
            <a:r>
              <a:rPr lang="en-US" i="1" dirty="0" smtClean="0"/>
              <a:t>them” </a:t>
            </a:r>
            <a:r>
              <a:rPr lang="en-US" dirty="0" smtClean="0"/>
              <a:t>(NKJV)</a:t>
            </a:r>
            <a:endParaRPr lang="en-US" i="1" dirty="0"/>
          </a:p>
          <a:p>
            <a:pPr lvl="0"/>
            <a:r>
              <a:rPr lang="en-US" i="1" dirty="0" smtClean="0"/>
              <a:t>“</a:t>
            </a:r>
            <a:r>
              <a:rPr lang="en-US" i="1" dirty="0"/>
              <a:t>Take pains with these things; be absorbed in them”</a:t>
            </a:r>
            <a:r>
              <a:rPr lang="en-US" dirty="0"/>
              <a:t> (NASB</a:t>
            </a:r>
            <a:r>
              <a:rPr lang="en-US" dirty="0" smtClean="0"/>
              <a:t>) </a:t>
            </a:r>
            <a:endParaRPr lang="en-US" dirty="0"/>
          </a:p>
          <a:p>
            <a:pPr lvl="0"/>
            <a:r>
              <a:rPr lang="en-US" i="1" dirty="0"/>
              <a:t>“Practice these things, </a:t>
            </a:r>
            <a:r>
              <a:rPr lang="en-US" i="1" dirty="0" smtClean="0"/>
              <a:t>                                 devote </a:t>
            </a:r>
            <a:r>
              <a:rPr lang="en-US" i="1" dirty="0"/>
              <a:t>yourself to them”</a:t>
            </a:r>
            <a:r>
              <a:rPr lang="en-US" dirty="0"/>
              <a:t> </a:t>
            </a:r>
            <a:r>
              <a:rPr lang="en-US" dirty="0" smtClean="0"/>
              <a:t>                                        (</a:t>
            </a:r>
            <a:r>
              <a:rPr lang="en-US" dirty="0"/>
              <a:t>ESV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098" name="Picture 2" descr="http://www.lifeisforliving.org/clientimages/27069/images/allin/all%20in%20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4" y="4471986"/>
            <a:ext cx="3305175" cy="2157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8997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5. Makes Progress  </a:t>
            </a:r>
            <a:r>
              <a:rPr lang="en-US" sz="3600" dirty="0" smtClean="0"/>
              <a:t>v. 15b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Christian is a “work in progress.”</a:t>
            </a:r>
          </a:p>
          <a:p>
            <a:r>
              <a:rPr lang="en-US" dirty="0" smtClean="0"/>
              <a:t>We are to improve our manner of life, knowledge, abilities, usefulness, etc.</a:t>
            </a:r>
          </a:p>
          <a:p>
            <a:r>
              <a:rPr lang="en-US" dirty="0" smtClean="0"/>
              <a:t>This progress needs to be seen by all. </a:t>
            </a:r>
            <a:endParaRPr lang="en-US" dirty="0"/>
          </a:p>
        </p:txBody>
      </p:sp>
      <p:pic>
        <p:nvPicPr>
          <p:cNvPr id="7170" name="Picture 2" descr="https://beingabeautifulmess.files.wordpress.com/2012/05/progr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243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8997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6. Endures and Perseveres  </a:t>
            </a:r>
            <a:r>
              <a:rPr lang="en-US" sz="3600" dirty="0" smtClean="0"/>
              <a:t>v. 16a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to take heed to </a:t>
            </a:r>
          </a:p>
          <a:p>
            <a:pPr lvl="1"/>
            <a:r>
              <a:rPr lang="en-US" dirty="0" smtClean="0"/>
              <a:t>Ourselves</a:t>
            </a:r>
          </a:p>
          <a:p>
            <a:pPr lvl="1"/>
            <a:r>
              <a:rPr lang="en-US" dirty="0" smtClean="0"/>
              <a:t>Doctrine or Teaching</a:t>
            </a:r>
          </a:p>
          <a:p>
            <a:pPr lvl="1"/>
            <a:endParaRPr lang="en-US" sz="800" dirty="0" smtClean="0"/>
          </a:p>
          <a:p>
            <a:pPr lvl="0"/>
            <a:r>
              <a:rPr lang="en-US" i="1" dirty="0"/>
              <a:t>“continue in them”</a:t>
            </a:r>
            <a:r>
              <a:rPr lang="en-US" dirty="0"/>
              <a:t> (KJV, NKJV</a:t>
            </a:r>
            <a:r>
              <a:rPr lang="en-US" dirty="0" smtClean="0"/>
              <a:t>)</a:t>
            </a:r>
          </a:p>
          <a:p>
            <a:pPr lvl="0"/>
            <a:r>
              <a:rPr lang="en-US" i="1" dirty="0" smtClean="0"/>
              <a:t>“</a:t>
            </a:r>
            <a:r>
              <a:rPr lang="en-US" i="1" dirty="0"/>
              <a:t>persevere in these things”</a:t>
            </a:r>
            <a:r>
              <a:rPr lang="en-US" dirty="0"/>
              <a:t> (NASB</a:t>
            </a:r>
            <a:r>
              <a:rPr lang="en-US" dirty="0" smtClean="0"/>
              <a:t>)</a:t>
            </a:r>
          </a:p>
          <a:p>
            <a:pPr lvl="0"/>
            <a:r>
              <a:rPr lang="en-US" i="1" dirty="0" smtClean="0"/>
              <a:t>“</a:t>
            </a:r>
            <a:r>
              <a:rPr lang="en-US" i="1" dirty="0"/>
              <a:t>persist in this”</a:t>
            </a:r>
            <a:r>
              <a:rPr lang="en-US" dirty="0"/>
              <a:t> (ESV)</a:t>
            </a:r>
          </a:p>
          <a:p>
            <a:endParaRPr lang="en-US" dirty="0"/>
          </a:p>
        </p:txBody>
      </p:sp>
      <p:pic>
        <p:nvPicPr>
          <p:cNvPr id="6146" name="Picture 2" descr="http://sr.photos2.fotosearch.com/bthumb/CSP/CSP990/k108360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1619250" cy="16192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8997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7. Lives With A Clear Goal  </a:t>
            </a:r>
            <a:r>
              <a:rPr lang="en-US" sz="3600" dirty="0" smtClean="0"/>
              <a:t>v. 16b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important goal for the Christian is to go to Heaven.</a:t>
            </a:r>
          </a:p>
          <a:p>
            <a:r>
              <a:rPr lang="en-US" dirty="0" smtClean="0"/>
              <a:t>An Effective Christian is not content to reach Heaven alone, but desires to take others with him. </a:t>
            </a:r>
          </a:p>
          <a:p>
            <a:r>
              <a:rPr lang="en-US" dirty="0" smtClean="0"/>
              <a:t>Is our “face steadfastly set to go to”              Heaven (Luke 9:51)?</a:t>
            </a:r>
            <a:endParaRPr lang="en-US" dirty="0"/>
          </a:p>
        </p:txBody>
      </p:sp>
      <p:pic>
        <p:nvPicPr>
          <p:cNvPr id="5122" name="Picture 2" descr="http://sr.photos2.fotosearch.com/bthumb/CSP/CSP993/k149212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05400"/>
            <a:ext cx="161925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6861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446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7 Habits of Highly Effective Christians</vt:lpstr>
      <vt:lpstr>PowerPoint Presentation</vt:lpstr>
      <vt:lpstr>1. Models Christian Morality  v. 12</vt:lpstr>
      <vt:lpstr>2. Maintains A Strong Foundation  v. 13</vt:lpstr>
      <vt:lpstr>3. Uses His Talents  v. 14</vt:lpstr>
      <vt:lpstr>4. Totally Committed To Christ  v. 15a</vt:lpstr>
      <vt:lpstr>5. Makes Progress  v. 15b</vt:lpstr>
      <vt:lpstr>6. Endures and Perseveres  v. 16a</vt:lpstr>
      <vt:lpstr>7. Lives With A Clear Goal  v. 16b</vt:lpstr>
      <vt:lpstr>An Effective Christian…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7 Habits of Highly Effective Christians</dc:title>
  <dc:creator>Heath</dc:creator>
  <cp:lastModifiedBy>Guest</cp:lastModifiedBy>
  <cp:revision>15</cp:revision>
  <dcterms:created xsi:type="dcterms:W3CDTF">2014-12-27T13:33:38Z</dcterms:created>
  <dcterms:modified xsi:type="dcterms:W3CDTF">2015-01-07T21:31:56Z</dcterms:modified>
</cp:coreProperties>
</file>