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6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8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33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91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8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4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7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2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7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9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3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0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281C38F-86C6-4965-80BC-42C3F76E70DD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A39FC3-3D4F-476C-8701-2F824A30653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issacharinitiative.org/wp-content/uploads/2013/02/prayer-warrio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2" r="8469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1625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Praying With A Purpose</a:t>
            </a:r>
            <a:endParaRPr lang="en-US" sz="54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7640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5:16-18</a:t>
            </a:r>
            <a:endParaRPr lang="en-US" sz="36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103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 is possible for our prayers              to be hindered!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800600"/>
          </a:xfrm>
        </p:spPr>
        <p:txBody>
          <a:bodyPr/>
          <a:lstStyle/>
          <a:p>
            <a:pPr lvl="0"/>
            <a:r>
              <a:rPr lang="en-US" dirty="0"/>
              <a:t>Praying without engaging our </a:t>
            </a:r>
            <a:r>
              <a:rPr lang="en-US" dirty="0" smtClean="0"/>
              <a:t>heart -  Matt</a:t>
            </a:r>
            <a:r>
              <a:rPr lang="en-US" dirty="0"/>
              <a:t>. </a:t>
            </a:r>
            <a:r>
              <a:rPr lang="en-US" dirty="0" smtClean="0"/>
              <a:t>6:5-6</a:t>
            </a:r>
            <a:endParaRPr lang="en-US" dirty="0"/>
          </a:p>
          <a:p>
            <a:pPr lvl="0"/>
            <a:r>
              <a:rPr lang="en-US" dirty="0"/>
              <a:t>Asking without </a:t>
            </a:r>
            <a:r>
              <a:rPr lang="en-US" dirty="0" smtClean="0"/>
              <a:t>faith - James 1:6-8</a:t>
            </a:r>
            <a:endParaRPr lang="en-US" dirty="0"/>
          </a:p>
          <a:p>
            <a:pPr lvl="0"/>
            <a:r>
              <a:rPr lang="en-US" dirty="0"/>
              <a:t>Asking </a:t>
            </a:r>
            <a:r>
              <a:rPr lang="en-US" dirty="0" smtClean="0"/>
              <a:t>amiss - James 4:3</a:t>
            </a:r>
            <a:endParaRPr lang="en-US" dirty="0"/>
          </a:p>
          <a:p>
            <a:pPr lvl="0"/>
            <a:r>
              <a:rPr lang="en-US" dirty="0" smtClean="0"/>
              <a:t>Asking </a:t>
            </a:r>
            <a:r>
              <a:rPr lang="en-US" dirty="0"/>
              <a:t>outside of God’s will </a:t>
            </a:r>
            <a:r>
              <a:rPr lang="en-US" dirty="0" smtClean="0"/>
              <a:t>- 1 </a:t>
            </a:r>
            <a:r>
              <a:rPr lang="en-US" dirty="0"/>
              <a:t>John </a:t>
            </a:r>
            <a:r>
              <a:rPr lang="en-US" dirty="0" smtClean="0"/>
              <a:t>5:14</a:t>
            </a:r>
            <a:endParaRPr lang="en-US" dirty="0"/>
          </a:p>
          <a:p>
            <a:pPr lvl="0"/>
            <a:r>
              <a:rPr lang="en-US" dirty="0" smtClean="0"/>
              <a:t>Mistreating others - 1 Peter 3:7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3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We Pray With Purpose?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23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Prayer is an Exercise of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James 1:6</a:t>
            </a:r>
          </a:p>
          <a:p>
            <a:r>
              <a:rPr lang="en-US" dirty="0" smtClean="0"/>
              <a:t>Faith that God exists - Heb. 11:6</a:t>
            </a:r>
          </a:p>
          <a:p>
            <a:r>
              <a:rPr lang="en-US" dirty="0" smtClean="0"/>
              <a:t>Faith that God hears - Ps. 34:4, 6, 15, 17</a:t>
            </a:r>
          </a:p>
          <a:p>
            <a:r>
              <a:rPr lang="en-US" dirty="0" smtClean="0"/>
              <a:t>Faith that God cares - Ps. 40:17</a:t>
            </a:r>
          </a:p>
          <a:p>
            <a:r>
              <a:rPr lang="en-US" dirty="0" smtClean="0"/>
              <a:t>Faith that God is able - Eph. 3:20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0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We Must Give God Our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1200"/>
            <a:ext cx="749808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“But you, when you pray, go into your room, and when you have shut your door, pray to your Father who is in the secret place; and your Father who sees in secret will reward you openly.”</a:t>
            </a:r>
          </a:p>
          <a:p>
            <a:pPr marL="0" indent="0" algn="r">
              <a:buNone/>
            </a:pPr>
            <a:r>
              <a:rPr lang="en-US" dirty="0" smtClean="0"/>
              <a:t>Matthew 6:6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5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Go Through the A.C.T.S. of 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Adoration</a:t>
            </a:r>
            <a:r>
              <a:rPr lang="en-US" dirty="0" smtClean="0"/>
              <a:t> - Matt. 6:9</a:t>
            </a:r>
          </a:p>
          <a:p>
            <a:r>
              <a:rPr lang="en-US" b="1" dirty="0" smtClean="0"/>
              <a:t>Confession</a:t>
            </a:r>
            <a:r>
              <a:rPr lang="en-US" dirty="0" smtClean="0"/>
              <a:t> - 1 John 1:9; Ps. 32:5</a:t>
            </a:r>
          </a:p>
          <a:p>
            <a:r>
              <a:rPr lang="en-US" b="1" dirty="0" smtClean="0"/>
              <a:t>Thanksgiving</a:t>
            </a:r>
            <a:r>
              <a:rPr lang="en-US" dirty="0" smtClean="0"/>
              <a:t> - Eph. 5:20; Phil. 4:6-7</a:t>
            </a:r>
          </a:p>
          <a:p>
            <a:r>
              <a:rPr lang="en-US" b="1" dirty="0" smtClean="0"/>
              <a:t>Supplication</a:t>
            </a:r>
            <a:r>
              <a:rPr lang="en-US" dirty="0" smtClean="0"/>
              <a:t> - Phil. 4:6; 1 Tim. 2:1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0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Praying With A Purpose?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800600"/>
          </a:xfrm>
        </p:spPr>
        <p:txBody>
          <a:bodyPr/>
          <a:lstStyle/>
          <a:p>
            <a:r>
              <a:rPr lang="en-US" dirty="0" smtClean="0"/>
              <a:t>Praying in Faith?</a:t>
            </a:r>
          </a:p>
          <a:p>
            <a:r>
              <a:rPr lang="en-US" dirty="0" smtClean="0"/>
              <a:t>Giving God our Attention as we Pray?</a:t>
            </a:r>
          </a:p>
          <a:p>
            <a:r>
              <a:rPr lang="en-US" dirty="0" smtClean="0"/>
              <a:t>Making sure our prayers contain Adoration, Confession, Thanksgiving, and Supplication?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0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pective">
    <a:dk1>
      <a:sysClr val="windowText" lastClr="000000"/>
    </a:dk1>
    <a:lt1>
      <a:sysClr val="window" lastClr="FFFFFF"/>
    </a:lt1>
    <a:dk2>
      <a:srgbClr val="283138"/>
    </a:dk2>
    <a:lt2>
      <a:srgbClr val="FF8600"/>
    </a:lt2>
    <a:accent1>
      <a:srgbClr val="838D9B"/>
    </a:accent1>
    <a:accent2>
      <a:srgbClr val="D2610C"/>
    </a:accent2>
    <a:accent3>
      <a:srgbClr val="80716A"/>
    </a:accent3>
    <a:accent4>
      <a:srgbClr val="94147C"/>
    </a:accent4>
    <a:accent5>
      <a:srgbClr val="5D5AD2"/>
    </a:accent5>
    <a:accent6>
      <a:srgbClr val="6F6C7D"/>
    </a:accent6>
    <a:hlink>
      <a:srgbClr val="6187E3"/>
    </a:hlink>
    <a:folHlink>
      <a:srgbClr val="7B8EB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29</TotalTime>
  <Words>236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Solstice</vt:lpstr>
      <vt:lpstr>Praying With A Purpose</vt:lpstr>
      <vt:lpstr>It is possible for our prayers              to be hindered!</vt:lpstr>
      <vt:lpstr>How Can We Pray With Purpose?</vt:lpstr>
      <vt:lpstr>1. Prayer is an Exercise of Faith</vt:lpstr>
      <vt:lpstr>2. We Must Give God Our Attention</vt:lpstr>
      <vt:lpstr>3. Go Through the A.C.T.S. of Prayer</vt:lpstr>
      <vt:lpstr>Are We Praying With A Purpose?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Praying With A Purpose</dc:title>
  <dc:creator>Heath</dc:creator>
  <cp:lastModifiedBy>Guest</cp:lastModifiedBy>
  <cp:revision>7</cp:revision>
  <dcterms:created xsi:type="dcterms:W3CDTF">2014-12-18T19:51:59Z</dcterms:created>
  <dcterms:modified xsi:type="dcterms:W3CDTF">2015-01-07T19:58:35Z</dcterms:modified>
</cp:coreProperties>
</file>