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0481DE2-0EB5-4FEA-95E0-44634A81BB39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BCDB9DF-FA8B-4363-B1A6-6194480986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848600" cy="2536825"/>
          </a:xfrm>
        </p:spPr>
        <p:txBody>
          <a:bodyPr/>
          <a:lstStyle/>
          <a:p>
            <a:pPr algn="ctr"/>
            <a:r>
              <a:rPr lang="en-US" b="1" dirty="0" smtClean="0"/>
              <a:t>D</a:t>
            </a:r>
            <a:r>
              <a:rPr lang="en-US" b="1" cap="none" dirty="0" smtClean="0"/>
              <a:t>avid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A </a:t>
            </a:r>
            <a:r>
              <a:rPr lang="en-US" sz="4800" b="1" cap="none" dirty="0" smtClean="0"/>
              <a:t>Man After                          God’s Own Heart</a:t>
            </a:r>
            <a:endParaRPr lang="en-US" sz="4800" b="1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“The </a:t>
            </a:r>
            <a:r>
              <a:rPr lang="en-US" dirty="0">
                <a:solidFill>
                  <a:schemeClr val="tx1"/>
                </a:solidFill>
              </a:rPr>
              <a:t>Lord has sought for Himself </a:t>
            </a:r>
            <a:r>
              <a:rPr lang="en-US" dirty="0" smtClean="0">
                <a:solidFill>
                  <a:schemeClr val="tx1"/>
                </a:solidFill>
              </a:rPr>
              <a:t>                       a </a:t>
            </a:r>
            <a:r>
              <a:rPr lang="en-US" dirty="0">
                <a:solidFill>
                  <a:schemeClr val="tx1"/>
                </a:solidFill>
              </a:rPr>
              <a:t>man after His own </a:t>
            </a:r>
            <a:r>
              <a:rPr lang="en-US" dirty="0" smtClean="0">
                <a:solidFill>
                  <a:schemeClr val="tx1"/>
                </a:solidFill>
              </a:rPr>
              <a:t>heart.”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Samuel 13:14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0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1. He Kept the Commandments of the Lord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 Samuel 13:13-14</a:t>
            </a:r>
          </a:p>
          <a:p>
            <a:r>
              <a:rPr lang="en-US" sz="2800" i="1" dirty="0" smtClean="0"/>
              <a:t>“who will do </a:t>
            </a:r>
            <a:r>
              <a:rPr lang="en-US" sz="2800" i="1" u="sng" dirty="0" smtClean="0"/>
              <a:t>all</a:t>
            </a:r>
            <a:r>
              <a:rPr lang="en-US" sz="2800" i="1" dirty="0" smtClean="0"/>
              <a:t> My will” </a:t>
            </a:r>
            <a:r>
              <a:rPr lang="en-US" sz="2800" dirty="0" smtClean="0"/>
              <a:t>(Acts 13:22).</a:t>
            </a:r>
          </a:p>
          <a:p>
            <a:pPr lvl="0"/>
            <a:r>
              <a:rPr lang="en-US" sz="2800" dirty="0" smtClean="0"/>
              <a:t>David </a:t>
            </a:r>
            <a:r>
              <a:rPr lang="en-US" sz="2800" dirty="0"/>
              <a:t>became the standard by which all other kings </a:t>
            </a:r>
            <a:r>
              <a:rPr lang="en-US" sz="2800" dirty="0" smtClean="0"/>
              <a:t>were </a:t>
            </a:r>
            <a:r>
              <a:rPr lang="en-US" sz="2800" dirty="0"/>
              <a:t>judged (1 Kings 15:3). </a:t>
            </a:r>
            <a:endParaRPr lang="en-US" sz="2800" dirty="0" smtClean="0"/>
          </a:p>
          <a:p>
            <a:pPr lvl="0"/>
            <a:endParaRPr lang="en-US" sz="2800" dirty="0" smtClean="0"/>
          </a:p>
          <a:p>
            <a:pPr lvl="0"/>
            <a:r>
              <a:rPr lang="en-US" sz="2800" dirty="0"/>
              <a:t>A man after God’s own heart is a person who is committed to doing all of God’s will.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363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2</a:t>
            </a:r>
            <a:r>
              <a:rPr lang="en-US" b="1" dirty="0" smtClean="0">
                <a:latin typeface="Arial Narrow" panose="020B0606020202030204" pitchFamily="34" charset="0"/>
              </a:rPr>
              <a:t>. He Defended God’s Honor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 Samuel 17</a:t>
            </a:r>
          </a:p>
          <a:p>
            <a:pPr marL="0" indent="0">
              <a:buNone/>
            </a:pPr>
            <a:endParaRPr lang="en-US" sz="800" dirty="0" smtClean="0"/>
          </a:p>
          <a:p>
            <a:pPr lvl="0"/>
            <a:r>
              <a:rPr lang="en-US" sz="2800" dirty="0" smtClean="0"/>
              <a:t>He spoke out in defense of God’s honor (v. 26).</a:t>
            </a:r>
          </a:p>
          <a:p>
            <a:pPr lvl="0"/>
            <a:r>
              <a:rPr lang="en-US" sz="2800" dirty="0" smtClean="0"/>
              <a:t>He volunteered to do something (vs. 32-37).</a:t>
            </a:r>
          </a:p>
          <a:p>
            <a:pPr lvl="0"/>
            <a:r>
              <a:rPr lang="en-US" sz="2800" dirty="0" smtClean="0"/>
              <a:t>He acted out of faith (vs. 45-47). 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/>
              <a:t>A man after God’s own heart is a person who is </a:t>
            </a:r>
            <a:r>
              <a:rPr lang="en-US" sz="2800" dirty="0" smtClean="0"/>
              <a:t>moved with righteous indignation and will stand up for God.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043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3. He Honored God’s </a:t>
            </a:r>
            <a:r>
              <a:rPr lang="en-US" b="1" dirty="0" err="1" smtClean="0">
                <a:latin typeface="Arial Narrow" panose="020B0606020202030204" pitchFamily="34" charset="0"/>
              </a:rPr>
              <a:t>Annointed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 Samuel 24:1-7</a:t>
            </a:r>
          </a:p>
          <a:p>
            <a:endParaRPr lang="en-US" sz="800" dirty="0" smtClean="0"/>
          </a:p>
          <a:p>
            <a:r>
              <a:rPr lang="en-US" sz="2800" dirty="0" smtClean="0"/>
              <a:t>Saul was </a:t>
            </a:r>
            <a:r>
              <a:rPr lang="en-US" sz="2800" i="1" dirty="0" smtClean="0"/>
              <a:t>“anointed”</a:t>
            </a:r>
            <a:r>
              <a:rPr lang="en-US" sz="2800" dirty="0" smtClean="0"/>
              <a:t> in that God had chosen him to be king and appointed him to that position by His divine will and authority. </a:t>
            </a:r>
          </a:p>
          <a:p>
            <a:pPr lvl="0"/>
            <a:r>
              <a:rPr lang="en-US" sz="2800" dirty="0" smtClean="0"/>
              <a:t>David realized he did not have the right to interfere with God’s choice (26:9-11).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/>
              <a:t>A man after God’s own heart </a:t>
            </a:r>
            <a:r>
              <a:rPr lang="en-US" sz="2800" dirty="0" smtClean="0"/>
              <a:t>will respect God’s authority, even when it inconveniences him.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043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4. He Fought the Battles of the Lord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 Samuel 25</a:t>
            </a:r>
          </a:p>
          <a:p>
            <a:endParaRPr lang="en-US" sz="800" dirty="0" smtClean="0"/>
          </a:p>
          <a:p>
            <a:pPr lvl="0"/>
            <a:r>
              <a:rPr lang="en-US" sz="2800" dirty="0" smtClean="0"/>
              <a:t>Abigail appealed to David’s righteous conduct and character to save her husband. </a:t>
            </a:r>
          </a:p>
          <a:p>
            <a:pPr lvl="0"/>
            <a:r>
              <a:rPr lang="en-US" sz="2800" dirty="0" smtClean="0"/>
              <a:t>David did not fight to take personal vengeance; He fought the battles that mattered to the Lord   (v. 28). 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800" dirty="0"/>
              <a:t>A man after God’s own heart </a:t>
            </a:r>
            <a:r>
              <a:rPr lang="en-US" sz="2800" dirty="0" smtClean="0"/>
              <a:t>will fight the Lord’s battles, not try to recruit the Lord to approve of his own battles.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276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5. He Honored His Word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 Samuel 9</a:t>
            </a:r>
          </a:p>
          <a:p>
            <a:endParaRPr lang="en-US" sz="800" dirty="0" smtClean="0"/>
          </a:p>
          <a:p>
            <a:pPr lvl="0"/>
            <a:r>
              <a:rPr lang="en-US" sz="2800" dirty="0" smtClean="0"/>
              <a:t>David kept his promise to Jonathan.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/>
              <a:t>A man after God’s own heart is a person who is </a:t>
            </a:r>
            <a:r>
              <a:rPr lang="en-US" sz="2800" dirty="0" smtClean="0"/>
              <a:t>faithful to their word. </a:t>
            </a:r>
          </a:p>
          <a:p>
            <a:pPr lvl="0"/>
            <a:r>
              <a:rPr lang="en-US" sz="2800" dirty="0" smtClean="0"/>
              <a:t>James 5:12; Psalm 15:4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276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6. He Handled His Sin in the Correct Manner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 Samuel 11-12</a:t>
            </a:r>
          </a:p>
          <a:p>
            <a:endParaRPr lang="en-US" sz="800" dirty="0" smtClean="0"/>
          </a:p>
          <a:p>
            <a:pPr lvl="0"/>
            <a:r>
              <a:rPr lang="en-US" sz="2800" dirty="0" smtClean="0"/>
              <a:t>David condemned himself (12:1-12).</a:t>
            </a:r>
          </a:p>
          <a:p>
            <a:pPr lvl="0"/>
            <a:r>
              <a:rPr lang="en-US" sz="2800" dirty="0" smtClean="0"/>
              <a:t>He immediately confessed his sin (v. 13).</a:t>
            </a:r>
          </a:p>
          <a:p>
            <a:pPr lvl="0"/>
            <a:r>
              <a:rPr lang="en-US" sz="2800" dirty="0" smtClean="0"/>
              <a:t>He took responsibility for his actions and accepted the temporal consequences of his sin. 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2800" dirty="0"/>
              <a:t>A man after God’s own heart is a person </a:t>
            </a:r>
            <a:r>
              <a:rPr lang="en-US" sz="2800" dirty="0" smtClean="0"/>
              <a:t>who values his fellowship with God above all other things, and will do what is necessary to maintain this fellowship (Acts 8:22; 1 John 1:9).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276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7. He Refused To Insult God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 Samuel 24</a:t>
            </a:r>
          </a:p>
          <a:p>
            <a:endParaRPr lang="en-US" sz="800" dirty="0" smtClean="0"/>
          </a:p>
          <a:p>
            <a:r>
              <a:rPr lang="en-US" sz="2800" i="1" dirty="0" smtClean="0"/>
              <a:t>“No</a:t>
            </a:r>
            <a:r>
              <a:rPr lang="en-US" sz="2800" i="1" dirty="0"/>
              <a:t>, but I will surely buy it from you for a price; nor will I offer burnt offerings to the Lord my God with that which costs me </a:t>
            </a:r>
            <a:r>
              <a:rPr lang="en-US" sz="2800" i="1" dirty="0" smtClean="0"/>
              <a:t>nothing” </a:t>
            </a:r>
            <a:r>
              <a:rPr lang="en-US" sz="2800" dirty="0" smtClean="0"/>
              <a:t>(v. 24).</a:t>
            </a:r>
          </a:p>
          <a:p>
            <a:pPr lvl="0"/>
            <a:r>
              <a:rPr lang="en-US" sz="2800" dirty="0" smtClean="0"/>
              <a:t>Malachi 1:6-8, 13-14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/>
              <a:t>A man after God’s own heart </a:t>
            </a:r>
            <a:r>
              <a:rPr lang="en-US" sz="2800" dirty="0" smtClean="0"/>
              <a:t>will not insult God with any sacrifice or service that is less than his best.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276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Challenges from the Life and Example of David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 I seek to walk in all the ways of the Lord?</a:t>
            </a:r>
          </a:p>
          <a:p>
            <a:r>
              <a:rPr lang="en-US" sz="2800" dirty="0"/>
              <a:t>Will I take a stand to defend God’s honor?</a:t>
            </a:r>
          </a:p>
          <a:p>
            <a:r>
              <a:rPr lang="en-US" sz="2800" dirty="0"/>
              <a:t>Will I respect God’s will and authority?</a:t>
            </a:r>
          </a:p>
          <a:p>
            <a:r>
              <a:rPr lang="en-US" sz="2800" dirty="0"/>
              <a:t>Will I set aside my pride and opinions and only fight the Lord’s battles?</a:t>
            </a:r>
          </a:p>
          <a:p>
            <a:r>
              <a:rPr lang="en-US" sz="2800" dirty="0"/>
              <a:t>Will I be a man/woman of my word?</a:t>
            </a:r>
          </a:p>
          <a:p>
            <a:r>
              <a:rPr lang="en-US" sz="2800" dirty="0"/>
              <a:t>Will I handle my sin in the correct way?</a:t>
            </a:r>
          </a:p>
          <a:p>
            <a:r>
              <a:rPr lang="en-US" sz="2800" dirty="0"/>
              <a:t>Am I </a:t>
            </a:r>
            <a:r>
              <a:rPr lang="en-US" sz="2800" dirty="0" smtClean="0"/>
              <a:t>unwilling </a:t>
            </a:r>
            <a:r>
              <a:rPr lang="en-US" sz="2800" dirty="0"/>
              <a:t>to insult God by offering Him less than my best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630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563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David A Man After                          God’s Own Heart</vt:lpstr>
      <vt:lpstr>1. He Kept the Commandments of the Lord</vt:lpstr>
      <vt:lpstr>2. He Defended God’s Honor</vt:lpstr>
      <vt:lpstr>3. He Honored God’s Annointed</vt:lpstr>
      <vt:lpstr>4. He Fought the Battles of the Lord</vt:lpstr>
      <vt:lpstr>5. He Honored His Word</vt:lpstr>
      <vt:lpstr>6. He Handled His Sin in the Correct Manner</vt:lpstr>
      <vt:lpstr>7. He Refused To Insult God</vt:lpstr>
      <vt:lpstr>Challenges from the Life and Example of David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A Man After God’s Own Heart</dc:title>
  <dc:creator>Heath</dc:creator>
  <cp:lastModifiedBy>Guest</cp:lastModifiedBy>
  <cp:revision>10</cp:revision>
  <dcterms:created xsi:type="dcterms:W3CDTF">2014-11-15T13:41:35Z</dcterms:created>
  <dcterms:modified xsi:type="dcterms:W3CDTF">2014-11-16T23:28:21Z</dcterms:modified>
</cp:coreProperties>
</file>