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9" r:id="rId4"/>
    <p:sldId id="261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FD648-5BEF-423D-BA11-AB8A3ECB929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F866A-7836-4E37-8211-370DFDA1A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59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1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199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90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7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4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0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4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1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2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862FDF-D3C3-4B66-9437-6A13C05760EA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B9D4BA7-EC70-45A5-A2CF-0092D57796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layman.org/wp-content/uploads/2013/12/reading-the-Bib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1"/>
          <a:stretch/>
        </p:blipFill>
        <p:spPr bwMode="auto">
          <a:xfrm>
            <a:off x="1" y="914400"/>
            <a:ext cx="9144000" cy="554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66800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“Whom Are You Seeking?”</a:t>
            </a:r>
            <a:endParaRPr lang="en-US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2667000" cy="609600"/>
          </a:xfr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John 18:4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39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Mythological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Those who believe Jesus is a myth.</a:t>
            </a:r>
          </a:p>
          <a:p>
            <a:r>
              <a:rPr lang="en-US" sz="2800" dirty="0" smtClean="0"/>
              <a:t>This “Jesus” cannot be found.</a:t>
            </a:r>
          </a:p>
          <a:p>
            <a:r>
              <a:rPr lang="en-US" sz="2800" dirty="0" smtClean="0"/>
              <a:t>One </a:t>
            </a:r>
            <a:r>
              <a:rPr lang="en-US" sz="2800" dirty="0"/>
              <a:t>who approaches the Scriptures with an open, honest, investigative heart will find that Jesus is real. </a:t>
            </a:r>
          </a:p>
          <a:p>
            <a:r>
              <a:rPr lang="en-US" sz="2800" dirty="0" smtClean="0"/>
              <a:t>Men </a:t>
            </a:r>
            <a:r>
              <a:rPr lang="en-US" sz="2800" dirty="0"/>
              <a:t>gave their lives for their belief that Jesus was real. </a:t>
            </a:r>
            <a:r>
              <a:rPr lang="en-US" sz="2800" dirty="0" smtClean="0"/>
              <a:t>No </a:t>
            </a:r>
            <a:r>
              <a:rPr lang="en-US" sz="2800" dirty="0"/>
              <a:t>one willingly dies for a lie </a:t>
            </a:r>
            <a:endParaRPr lang="en-US" sz="2800" dirty="0" smtClean="0"/>
          </a:p>
          <a:p>
            <a:r>
              <a:rPr lang="en-US" sz="2800" dirty="0" smtClean="0">
                <a:solidFill>
                  <a:schemeClr val="tx2"/>
                </a:solidFill>
              </a:rPr>
              <a:t>Acts </a:t>
            </a:r>
            <a:r>
              <a:rPr lang="en-US" sz="2800" dirty="0">
                <a:solidFill>
                  <a:schemeClr val="tx2"/>
                </a:solidFill>
              </a:rPr>
              <a:t>2:32; Rev. 2:13, </a:t>
            </a:r>
            <a:r>
              <a:rPr lang="en-US" sz="2800" dirty="0" smtClean="0">
                <a:solidFill>
                  <a:schemeClr val="tx2"/>
                </a:solidFill>
              </a:rPr>
              <a:t>6:9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149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Historical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This person believes Jesus lived, but believes He was only a man.</a:t>
            </a:r>
          </a:p>
          <a:p>
            <a:pPr marL="0" indent="0">
              <a:buNone/>
            </a:pPr>
            <a:endParaRPr lang="en-US" sz="800" dirty="0" smtClean="0"/>
          </a:p>
          <a:p>
            <a:pPr lvl="0"/>
            <a:r>
              <a:rPr lang="en-US" sz="2800" dirty="0"/>
              <a:t>He was not the Son of </a:t>
            </a:r>
            <a:r>
              <a:rPr lang="en-US" sz="2800" dirty="0" smtClean="0"/>
              <a:t>God.</a:t>
            </a:r>
          </a:p>
          <a:p>
            <a:pPr lvl="0"/>
            <a:r>
              <a:rPr lang="en-US" sz="2800" dirty="0" smtClean="0"/>
              <a:t>He </a:t>
            </a:r>
            <a:r>
              <a:rPr lang="en-US" sz="2800" dirty="0"/>
              <a:t>was not born of a </a:t>
            </a:r>
            <a:r>
              <a:rPr lang="en-US" sz="2800" dirty="0" smtClean="0"/>
              <a:t>virgin.</a:t>
            </a:r>
          </a:p>
          <a:p>
            <a:pPr lvl="0"/>
            <a:r>
              <a:rPr lang="en-US" sz="2800" dirty="0" smtClean="0"/>
              <a:t>He did </a:t>
            </a:r>
            <a:r>
              <a:rPr lang="en-US" sz="2800" dirty="0"/>
              <a:t>not perform </a:t>
            </a:r>
            <a:r>
              <a:rPr lang="en-US" sz="2800" dirty="0" smtClean="0"/>
              <a:t>miracles.</a:t>
            </a:r>
          </a:p>
          <a:p>
            <a:pPr lvl="0"/>
            <a:r>
              <a:rPr lang="en-US" sz="2800" dirty="0" smtClean="0"/>
              <a:t>He </a:t>
            </a:r>
            <a:r>
              <a:rPr lang="en-US" sz="2800" dirty="0"/>
              <a:t>did not rise from the dead. </a:t>
            </a:r>
          </a:p>
          <a:p>
            <a:r>
              <a:rPr lang="en-US" sz="2800" dirty="0"/>
              <a:t>Some of these people believe He married Mary Magdalene and had </a:t>
            </a:r>
            <a:r>
              <a:rPr lang="en-US" sz="2800" dirty="0" smtClean="0"/>
              <a:t>children.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92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Historical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Those who knew Jesus the best claimed He was the Son of God.</a:t>
            </a:r>
          </a:p>
          <a:p>
            <a:pPr marL="0" indent="0">
              <a:buNone/>
            </a:pPr>
            <a:endParaRPr lang="en-US" sz="800" dirty="0" smtClean="0"/>
          </a:p>
          <a:p>
            <a:pPr lvl="0"/>
            <a:r>
              <a:rPr lang="en-US" sz="2800" dirty="0" smtClean="0"/>
              <a:t>Peter - </a:t>
            </a:r>
            <a:r>
              <a:rPr lang="en-US" sz="2800" dirty="0" smtClean="0">
                <a:solidFill>
                  <a:schemeClr val="tx2"/>
                </a:solidFill>
              </a:rPr>
              <a:t>Matt. 16:16</a:t>
            </a:r>
          </a:p>
          <a:p>
            <a:pPr lvl="0"/>
            <a:r>
              <a:rPr lang="en-US" sz="2800" dirty="0" smtClean="0"/>
              <a:t>John - </a:t>
            </a:r>
            <a:r>
              <a:rPr lang="en-US" sz="2800" dirty="0" smtClean="0">
                <a:solidFill>
                  <a:schemeClr val="tx2"/>
                </a:solidFill>
              </a:rPr>
              <a:t>1 John 1:1-4</a:t>
            </a:r>
          </a:p>
          <a:p>
            <a:pPr lvl="0"/>
            <a:r>
              <a:rPr lang="en-US" sz="2800" dirty="0" smtClean="0"/>
              <a:t>Thomas - </a:t>
            </a:r>
            <a:r>
              <a:rPr lang="en-US" sz="2800" dirty="0" smtClean="0">
                <a:solidFill>
                  <a:schemeClr val="tx2"/>
                </a:solidFill>
              </a:rPr>
              <a:t>John 20:24-29</a:t>
            </a:r>
          </a:p>
          <a:p>
            <a:pPr lvl="0"/>
            <a:r>
              <a:rPr lang="en-US" sz="2800" dirty="0" smtClean="0"/>
              <a:t>Paul - </a:t>
            </a:r>
            <a:r>
              <a:rPr lang="en-US" sz="2800" dirty="0" smtClean="0">
                <a:solidFill>
                  <a:schemeClr val="tx2"/>
                </a:solidFill>
              </a:rPr>
              <a:t>Gal. 1:23</a:t>
            </a:r>
          </a:p>
          <a:p>
            <a:pPr lvl="0"/>
            <a:r>
              <a:rPr lang="en-US" sz="2800" dirty="0" smtClean="0"/>
              <a:t>Centurion - </a:t>
            </a:r>
            <a:r>
              <a:rPr lang="en-US" sz="2800" dirty="0" smtClean="0">
                <a:solidFill>
                  <a:schemeClr val="tx2"/>
                </a:solidFill>
              </a:rPr>
              <a:t>Matt. 27:54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1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“Non-Controversial”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Jesus caused controversy because of who He was and why He came to earth - </a:t>
            </a:r>
            <a:r>
              <a:rPr lang="en-US" sz="2800" dirty="0" smtClean="0">
                <a:solidFill>
                  <a:schemeClr val="tx2"/>
                </a:solidFill>
              </a:rPr>
              <a:t>John 18:37-38</a:t>
            </a:r>
          </a:p>
          <a:p>
            <a:pPr mar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Jesus was challenged - </a:t>
            </a:r>
            <a:r>
              <a:rPr lang="en-US" sz="2800" dirty="0">
                <a:solidFill>
                  <a:schemeClr val="tx2"/>
                </a:solidFill>
              </a:rPr>
              <a:t>Matt. </a:t>
            </a:r>
            <a:r>
              <a:rPr lang="en-US" sz="2800" dirty="0" smtClean="0">
                <a:solidFill>
                  <a:schemeClr val="tx2"/>
                </a:solidFill>
              </a:rPr>
              <a:t>21:12-13, 23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Jesus was marked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John 9:22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His teaching divided people </a:t>
            </a:r>
            <a:r>
              <a:rPr lang="en-US" sz="2800" dirty="0"/>
              <a:t>- </a:t>
            </a:r>
            <a:r>
              <a:rPr lang="en-US" sz="2800" dirty="0">
                <a:solidFill>
                  <a:schemeClr val="tx2"/>
                </a:solidFill>
              </a:rPr>
              <a:t>John </a:t>
            </a:r>
            <a:r>
              <a:rPr lang="en-US" sz="2800" dirty="0" smtClean="0">
                <a:solidFill>
                  <a:schemeClr val="tx2"/>
                </a:solidFill>
              </a:rPr>
              <a:t>9:16, 7:12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His teaching was exclusive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John 14:6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504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“Non-Offensive”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disciples were concerned that Jesus had offended the Pharisees - </a:t>
            </a:r>
            <a:r>
              <a:rPr lang="en-US" sz="2800" dirty="0" smtClean="0">
                <a:solidFill>
                  <a:schemeClr val="tx2"/>
                </a:solidFill>
              </a:rPr>
              <a:t>Matt. 15:12-14</a:t>
            </a:r>
          </a:p>
          <a:p>
            <a:pPr mar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Jesus told it like it was!</a:t>
            </a:r>
          </a:p>
          <a:p>
            <a:pPr lvl="0"/>
            <a:r>
              <a:rPr lang="en-US" sz="2800" dirty="0" smtClean="0"/>
              <a:t>Scribes and Pharisees - </a:t>
            </a:r>
            <a:r>
              <a:rPr lang="en-US" sz="2800" dirty="0">
                <a:solidFill>
                  <a:schemeClr val="tx2"/>
                </a:solidFill>
              </a:rPr>
              <a:t>Matt. </a:t>
            </a:r>
            <a:r>
              <a:rPr lang="en-US" sz="2800" dirty="0" smtClean="0">
                <a:solidFill>
                  <a:schemeClr val="tx2"/>
                </a:solidFill>
              </a:rPr>
              <a:t>23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Rich Young Ruler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Mark 10:21-22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Divorce and Remarriage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Matt. 19:3, 9, 10-12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7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“Non-Obliging”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Many are looking for the Jesus who requires nothing of us, but is willing to give us everything. 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We must deny self - </a:t>
            </a:r>
            <a:r>
              <a:rPr lang="en-US" sz="2800" dirty="0">
                <a:solidFill>
                  <a:schemeClr val="tx2"/>
                </a:solidFill>
              </a:rPr>
              <a:t>Matt. </a:t>
            </a:r>
            <a:r>
              <a:rPr lang="en-US" sz="2800" dirty="0" smtClean="0">
                <a:solidFill>
                  <a:schemeClr val="tx2"/>
                </a:solidFill>
              </a:rPr>
              <a:t>16:24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We must observe all that Jesus commanded us to do - </a:t>
            </a:r>
            <a:r>
              <a:rPr lang="en-US" sz="2800" dirty="0" smtClean="0">
                <a:solidFill>
                  <a:schemeClr val="tx2"/>
                </a:solidFill>
              </a:rPr>
              <a:t>Matt. 28:20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We cannot call Jesus “Lord” unless we do what He says </a:t>
            </a:r>
            <a:r>
              <a:rPr lang="en-US" sz="2800" dirty="0"/>
              <a:t>- </a:t>
            </a:r>
            <a:r>
              <a:rPr lang="en-US" sz="2800" dirty="0" smtClean="0">
                <a:solidFill>
                  <a:schemeClr val="tx2"/>
                </a:solidFill>
              </a:rPr>
              <a:t>Luke 6:46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827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“Whom are you seeking?”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Mythological Jesus?</a:t>
            </a:r>
          </a:p>
          <a:p>
            <a:r>
              <a:rPr lang="en-US" sz="2800" dirty="0" smtClean="0"/>
              <a:t>The Historical Jesus?</a:t>
            </a:r>
            <a:endParaRPr lang="en-US" sz="1200" dirty="0" smtClean="0"/>
          </a:p>
          <a:p>
            <a:pPr lvl="0"/>
            <a:r>
              <a:rPr lang="en-US" sz="2800" dirty="0" smtClean="0"/>
              <a:t>The “Non-Controversial” Jesus?</a:t>
            </a:r>
            <a:endParaRPr lang="en-US" sz="2800" dirty="0">
              <a:solidFill>
                <a:schemeClr val="tx2"/>
              </a:solidFill>
            </a:endParaRPr>
          </a:p>
          <a:p>
            <a:pPr lvl="0"/>
            <a:r>
              <a:rPr lang="en-US" sz="2800" dirty="0" smtClean="0"/>
              <a:t>The “Non-Offensive” Jesus?</a:t>
            </a:r>
          </a:p>
          <a:p>
            <a:pPr lvl="0"/>
            <a:r>
              <a:rPr lang="en-US" sz="2800" dirty="0" smtClean="0"/>
              <a:t>The “Non-Obliging” Jesus?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3733800" y="4572000"/>
            <a:ext cx="5105400" cy="19812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38600" y="4863405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We must settle for nothing other than the real Jesus!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8487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384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Clarity</vt:lpstr>
      <vt:lpstr>“Whom Are You Seeking?”</vt:lpstr>
      <vt:lpstr>The Mythological Jesus</vt:lpstr>
      <vt:lpstr>The Historical Jesus</vt:lpstr>
      <vt:lpstr>The Historical Jesus</vt:lpstr>
      <vt:lpstr>The “Non-Controversial” Jesus</vt:lpstr>
      <vt:lpstr>The “Non-Offensive” Jesus</vt:lpstr>
      <vt:lpstr>The “Non-Obliging” Jesus</vt:lpstr>
      <vt:lpstr>“Whom are you seeking?”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“Whom Are You Seeking?”</dc:title>
  <dc:creator>Heath</dc:creator>
  <cp:lastModifiedBy>Guest</cp:lastModifiedBy>
  <cp:revision>11</cp:revision>
  <dcterms:created xsi:type="dcterms:W3CDTF">2014-10-18T17:41:12Z</dcterms:created>
  <dcterms:modified xsi:type="dcterms:W3CDTF">2014-10-20T00:22:10Z</dcterms:modified>
</cp:coreProperties>
</file>