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8D830A-E140-4DCB-8F18-52F00A8D73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4ED7720-9EF7-42A4-96DA-64789C58F6D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Lord’s Supper?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22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Command of Christ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Memorial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Proclamation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Opportunity For Self-Examination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Communion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Lord’s Supper?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42984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Paper</vt:lpstr>
      <vt:lpstr>What is the Lord’s Supper?</vt:lpstr>
      <vt:lpstr>What is the Lord’s Supper?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Lord’s Supper?</dc:title>
  <dc:creator>Heath</dc:creator>
  <cp:lastModifiedBy>Guest</cp:lastModifiedBy>
  <cp:revision>4</cp:revision>
  <dcterms:created xsi:type="dcterms:W3CDTF">2014-10-10T17:34:43Z</dcterms:created>
  <dcterms:modified xsi:type="dcterms:W3CDTF">2014-10-13T13:54:52Z</dcterms:modified>
</cp:coreProperties>
</file>