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9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1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1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6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13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1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2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2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8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3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37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2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289BD-34AC-484E-A4C7-62A2C04E79A2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60A2-1E70-4418-B3C0-9D0DC60F7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6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3.bp.blogspot.com/-cYdWGf0GWKw/UN9osukKZ6I/AAAAAAAAFsI/yxBmEM02n8E/s400/Y2K+time+mag+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526" y="571500"/>
            <a:ext cx="2253224" cy="293898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4.bp.blogspot.com/-fGeS0qEW7Js/UdSxYNEqF6I/AAAAAAAADd8/AfkeWV5jr8Y/s1024/Doomsday+Mykl+Rovent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5774"/>
            <a:ext cx="5334000" cy="599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mages.sodahead.com/polls/000685633/polls_big_y2k_2323_878201_poll_xlarge.jpe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29"/>
          <a:stretch/>
        </p:blipFill>
        <p:spPr bwMode="auto">
          <a:xfrm>
            <a:off x="6414526" y="4419600"/>
            <a:ext cx="2253224" cy="19050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87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7. Eternity Will Begin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Matthew 25:46</a:t>
            </a:r>
          </a:p>
          <a:p>
            <a:endParaRPr lang="en-US" sz="800" dirty="0" smtClean="0"/>
          </a:p>
          <a:p>
            <a:r>
              <a:rPr lang="en-US" dirty="0" smtClean="0"/>
              <a:t>The </a:t>
            </a:r>
            <a:r>
              <a:rPr lang="en-US" b="1" dirty="0" smtClean="0"/>
              <a:t>lost</a:t>
            </a:r>
            <a:r>
              <a:rPr lang="en-US" dirty="0" smtClean="0"/>
              <a:t> will be cast into </a:t>
            </a:r>
            <a:r>
              <a:rPr lang="en-US" b="1" dirty="0" smtClean="0"/>
              <a:t>Hell</a:t>
            </a:r>
            <a:r>
              <a:rPr lang="en-US" dirty="0" smtClean="0"/>
              <a:t> with the devil and his angels (Matt. 25:41; Rev. 20:15).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saved</a:t>
            </a:r>
            <a:r>
              <a:rPr lang="en-US" dirty="0" smtClean="0"/>
              <a:t> will be delivered to the Father in </a:t>
            </a:r>
            <a:r>
              <a:rPr lang="en-US" b="1" dirty="0" smtClean="0"/>
              <a:t>Heaven</a:t>
            </a:r>
            <a:r>
              <a:rPr lang="en-US" dirty="0" smtClean="0"/>
              <a:t> (1 Cor. 15:24; Matt. 10:32).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Will Return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Resurrection of the Dead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Living Will Be Changed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Caught Up To Meet the Lord in the Air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Will Be Destroyed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Eternity Will Begin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57200"/>
            <a:ext cx="7772400" cy="12192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prstTxWarp prst="textDeflateBottom">
              <a:avLst>
                <a:gd name="adj" fmla="val 70734"/>
              </a:avLst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Day… What Then?</a:t>
            </a:r>
            <a:endParaRPr lang="en-US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4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When Will This Happen?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u="sng" dirty="0" smtClean="0"/>
              <a:t>NO ONE KNOWS!</a:t>
            </a:r>
          </a:p>
          <a:p>
            <a:endParaRPr lang="en-US" dirty="0"/>
          </a:p>
          <a:p>
            <a:r>
              <a:rPr lang="en-US" dirty="0" smtClean="0"/>
              <a:t>Matthew 24:36; 1 Thess. 5:2; 2 Pet. 3:10</a:t>
            </a:r>
          </a:p>
          <a:p>
            <a:r>
              <a:rPr lang="en-US" dirty="0" smtClean="0"/>
              <a:t>Matthew 24:42-44 – “watch” “be ready”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prstTxWarp prst="textDeflateBottom">
              <a:avLst>
                <a:gd name="adj" fmla="val 70734"/>
              </a:avLst>
            </a:prstTxWarp>
          </a:bodyPr>
          <a:lstStyle/>
          <a:p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</a:rPr>
              <a:t>The Last Day… What Then?</a:t>
            </a:r>
            <a:endParaRPr lang="en-US" b="1" dirty="0">
              <a:ln>
                <a:solidFill>
                  <a:schemeClr val="tx1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92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Jesus Will Return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will be a personal appearance (Acts 1:11).</a:t>
            </a:r>
          </a:p>
          <a:p>
            <a:r>
              <a:rPr lang="en-US" dirty="0" smtClean="0"/>
              <a:t>He will descend from the clouds of heaven.</a:t>
            </a:r>
          </a:p>
          <a:p>
            <a:r>
              <a:rPr lang="en-US" dirty="0" smtClean="0"/>
              <a:t>It will be seen by all men (Rev. 1:7).</a:t>
            </a:r>
          </a:p>
          <a:p>
            <a:r>
              <a:rPr lang="en-US" dirty="0" smtClean="0"/>
              <a:t>It will be announced with a shout and a trumpet (1 Thess. 4:16). </a:t>
            </a:r>
          </a:p>
          <a:p>
            <a:r>
              <a:rPr lang="en-US" dirty="0" smtClean="0"/>
              <a:t>It will come unexpectedly (1 Thess. 5:1-3).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9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Resurrection of the Dead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will only be one resurrection:</a:t>
            </a:r>
          </a:p>
          <a:p>
            <a:pPr marL="457200" lvl="1" indent="0">
              <a:buNone/>
            </a:pPr>
            <a:r>
              <a:rPr lang="en-US" sz="3200" dirty="0" smtClean="0"/>
              <a:t>Acts 24:15; John 5:28-29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Resurrection of the Dead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First Corinthians 15:35-50</a:t>
            </a:r>
          </a:p>
          <a:p>
            <a:r>
              <a:rPr lang="en-US" dirty="0" smtClean="0"/>
              <a:t>Incorruptible (v. 42)</a:t>
            </a:r>
          </a:p>
          <a:p>
            <a:r>
              <a:rPr lang="en-US" dirty="0" smtClean="0"/>
              <a:t>Glorious (v. 43)</a:t>
            </a:r>
          </a:p>
          <a:p>
            <a:r>
              <a:rPr lang="en-US" dirty="0" smtClean="0"/>
              <a:t>Powerful (v. 43) </a:t>
            </a:r>
          </a:p>
          <a:p>
            <a:r>
              <a:rPr lang="en-US" dirty="0" smtClean="0"/>
              <a:t>Spiritual (v. 44)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Any further description is unknown                       (1 John 3:2)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Those Living Will Be Changed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Corinthians 15:50-53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</a:t>
            </a:r>
            <a:r>
              <a:rPr lang="en-US" b="1" dirty="0" smtClean="0"/>
              <a:t>. Caught Up Together                                   To Meet the Lord in the Air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First Thessalonians 4:17</a:t>
            </a:r>
          </a:p>
          <a:p>
            <a:endParaRPr lang="en-US" dirty="0" smtClean="0"/>
          </a:p>
          <a:p>
            <a:r>
              <a:rPr lang="en-US" dirty="0" smtClean="0"/>
              <a:t>We will meet the Lord in the air, not on the earth. He will never set foot on the earth again.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</a:t>
            </a:r>
            <a:r>
              <a:rPr lang="en-US" b="1" dirty="0" smtClean="0"/>
              <a:t>. Earth Will Be Destroyed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Peter 3:10-13</a:t>
            </a:r>
          </a:p>
          <a:p>
            <a:endParaRPr lang="en-US" sz="800" dirty="0" smtClean="0"/>
          </a:p>
          <a:p>
            <a:r>
              <a:rPr lang="en-US" dirty="0" smtClean="0"/>
              <a:t>The heavens will pass away</a:t>
            </a:r>
          </a:p>
          <a:p>
            <a:r>
              <a:rPr lang="en-US" dirty="0" smtClean="0"/>
              <a:t>The elements will melt</a:t>
            </a:r>
          </a:p>
          <a:p>
            <a:r>
              <a:rPr lang="en-US" dirty="0" smtClean="0"/>
              <a:t>The earth will be burned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6. Judgment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Matthew 25:31-32</a:t>
            </a:r>
          </a:p>
          <a:p>
            <a:r>
              <a:rPr lang="en-US" dirty="0" smtClean="0"/>
              <a:t>Revelation 20:11-13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326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The Last Day… What Then?</vt:lpstr>
      <vt:lpstr>1. Jesus Will Return</vt:lpstr>
      <vt:lpstr>2. Resurrection of the Dead</vt:lpstr>
      <vt:lpstr>2. Resurrection of the Dead</vt:lpstr>
      <vt:lpstr>3. Those Living Will Be Changed</vt:lpstr>
      <vt:lpstr>4. Caught Up Together                                   To Meet the Lord in the Air</vt:lpstr>
      <vt:lpstr>5. Earth Will Be Destroyed</vt:lpstr>
      <vt:lpstr>6. Judgment</vt:lpstr>
      <vt:lpstr>7. Eternity Will Begin</vt:lpstr>
      <vt:lpstr>PowerPoint Presentation</vt:lpstr>
      <vt:lpstr>When Will This Happen?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Last Day… What Then?</dc:title>
  <dc:creator>Heath</dc:creator>
  <cp:lastModifiedBy>Guest</cp:lastModifiedBy>
  <cp:revision>11</cp:revision>
  <dcterms:created xsi:type="dcterms:W3CDTF">2014-10-03T14:15:21Z</dcterms:created>
  <dcterms:modified xsi:type="dcterms:W3CDTF">2014-10-05T20:53:29Z</dcterms:modified>
</cp:coreProperties>
</file>