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347" r:id="rId3"/>
    <p:sldId id="351" r:id="rId4"/>
    <p:sldId id="352" r:id="rId5"/>
    <p:sldId id="353" r:id="rId6"/>
    <p:sldId id="35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26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2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5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5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95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95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06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8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00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7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05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1F733-D904-4876-A5EE-CDF66D0F83F0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3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600200"/>
          </a:xfrm>
        </p:spPr>
        <p:txBody>
          <a:bodyPr>
            <a:prstTxWarp prst="textDeflateBottom">
              <a:avLst>
                <a:gd name="adj" fmla="val 77026"/>
              </a:avLst>
            </a:prstTxWarp>
            <a:noAutofit/>
          </a:bodyPr>
          <a:lstStyle/>
          <a:p>
            <a:r>
              <a:rPr lang="en-US" sz="32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</a:rPr>
              <a:t>Jesus Prepares the Apostles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514600"/>
          </a:xfrm>
        </p:spPr>
        <p:txBody>
          <a:bodyPr>
            <a:noAutofit/>
          </a:bodyPr>
          <a:lstStyle/>
          <a:p>
            <a:r>
              <a:rPr lang="en-US" sz="2800" dirty="0" smtClean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“Nevertheless </a:t>
            </a:r>
            <a:r>
              <a:rPr lang="en-US" sz="2800" dirty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I tell you the truth. It is to your advantage that I go away; for if I do not go away, the Helper will not come to you; but if I depart, I will send Him to </a:t>
            </a:r>
            <a:r>
              <a:rPr lang="en-US" sz="2800" dirty="0" smtClean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you.”</a:t>
            </a:r>
            <a:endParaRPr lang="en-US" sz="2800" dirty="0">
              <a:ln w="10541" cmpd="sng">
                <a:noFill/>
                <a:prstDash val="solid"/>
              </a:ln>
              <a:solidFill>
                <a:schemeClr val="tx1"/>
              </a:solidFill>
            </a:endParaRPr>
          </a:p>
          <a:p>
            <a:r>
              <a:rPr lang="en-US" sz="2800" dirty="0" smtClean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John 16:7</a:t>
            </a:r>
            <a:endParaRPr lang="en-US" sz="2800" dirty="0">
              <a:ln w="10541" cmpd="sng">
                <a:noFill/>
                <a:prstDash val="solid"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456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b="1" dirty="0" smtClean="0"/>
              <a:t>The Apostles would not have to do their work alone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Before, they had been sent out two-by-two </a:t>
            </a:r>
          </a:p>
          <a:p>
            <a:pPr lvl="1"/>
            <a:r>
              <a:rPr lang="en-US" sz="2600" dirty="0" smtClean="0"/>
              <a:t>Mark 6:7</a:t>
            </a:r>
          </a:p>
          <a:p>
            <a:r>
              <a:rPr lang="en-US" sz="3000" dirty="0" smtClean="0"/>
              <a:t>The Lord would be with them always </a:t>
            </a:r>
          </a:p>
          <a:p>
            <a:pPr lvl="1"/>
            <a:r>
              <a:rPr lang="en-US" sz="2600" dirty="0" smtClean="0"/>
              <a:t>Matthew 28:20</a:t>
            </a:r>
          </a:p>
          <a:p>
            <a:r>
              <a:rPr lang="en-US" sz="3000" dirty="0" smtClean="0"/>
              <a:t>The Holy Spirit had work to accomplish through them after the Lord’s departure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0815849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Convict the World of Sin, Righteousness, and Judgment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r>
              <a:rPr lang="en-US" dirty="0" smtClean="0"/>
              <a:t>John 16:8-11</a:t>
            </a:r>
          </a:p>
          <a:p>
            <a:endParaRPr lang="en-US" sz="1000" dirty="0"/>
          </a:p>
          <a:p>
            <a:r>
              <a:rPr lang="en-US" b="1" dirty="0" smtClean="0"/>
              <a:t>Sin </a:t>
            </a:r>
            <a:r>
              <a:rPr lang="en-US" dirty="0" smtClean="0"/>
              <a:t>- they did not believe in Christ.</a:t>
            </a:r>
          </a:p>
          <a:p>
            <a:r>
              <a:rPr lang="en-US" b="1" dirty="0" smtClean="0"/>
              <a:t>Righteousness</a:t>
            </a:r>
            <a:r>
              <a:rPr lang="en-US" dirty="0" smtClean="0"/>
              <a:t> - Jesus was innocent of all charges the Jews had against Him. </a:t>
            </a:r>
          </a:p>
          <a:p>
            <a:r>
              <a:rPr lang="en-US" b="1" dirty="0" smtClean="0"/>
              <a:t>Judgment</a:t>
            </a:r>
            <a:r>
              <a:rPr lang="en-US" dirty="0" smtClean="0"/>
              <a:t> - The Lord’s resurrection would give Him authority to judge both Satan and the entire world (Acts 17:30-31).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Guide Apostles Into All Truth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John 16:12-13</a:t>
            </a:r>
          </a:p>
          <a:p>
            <a:endParaRPr lang="en-US" sz="1000" dirty="0"/>
          </a:p>
          <a:p>
            <a:r>
              <a:rPr lang="en-US" dirty="0" smtClean="0"/>
              <a:t>Those who will only hear the “red letters” of the spoken words of Jesus are not receiving “all truth.”</a:t>
            </a:r>
          </a:p>
          <a:p>
            <a:r>
              <a:rPr lang="en-US" dirty="0" smtClean="0"/>
              <a:t>The Holy Spirit did not reveal portions of truth to the apostles, but </a:t>
            </a:r>
            <a:r>
              <a:rPr lang="en-US" u="sng" dirty="0" smtClean="0"/>
              <a:t>all</a:t>
            </a:r>
            <a:r>
              <a:rPr lang="en-US" dirty="0" smtClean="0"/>
              <a:t> truth. This does away with the need for and validity of latter-day revelations.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Tell the Apostles Things To Come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John 16:13</a:t>
            </a:r>
          </a:p>
          <a:p>
            <a:endParaRPr lang="en-US" sz="1000" dirty="0"/>
          </a:p>
          <a:p>
            <a:r>
              <a:rPr lang="en-US" dirty="0" smtClean="0"/>
              <a:t>The falling away (2 Thess. 2:3; 1 Tim. 4:1-3).</a:t>
            </a:r>
          </a:p>
          <a:p>
            <a:r>
              <a:rPr lang="en-US" dirty="0" smtClean="0"/>
              <a:t>Second Coming of Christ (1 Thess. 4:13-5:11).</a:t>
            </a:r>
          </a:p>
          <a:p>
            <a:r>
              <a:rPr lang="en-US" dirty="0" smtClean="0"/>
              <a:t>Resurrection of the dead (1 Cor. 15). </a:t>
            </a:r>
          </a:p>
          <a:p>
            <a:r>
              <a:rPr lang="en-US" dirty="0" smtClean="0"/>
              <a:t>Triumph of the church over the tyranny of the Roman Empire (Revelation).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chemeClr val="bg1"/>
                </a:solidFill>
              </a:rPr>
              <a:t>How the Holy Spirit Helps Us Today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Holy Spirit does not speak directly to us as He did the apostles.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As </a:t>
            </a:r>
            <a:r>
              <a:rPr lang="en-US" dirty="0">
                <a:solidFill>
                  <a:schemeClr val="bg1"/>
                </a:solidFill>
              </a:rPr>
              <a:t>the Holy Spirit taught </a:t>
            </a:r>
            <a:r>
              <a:rPr lang="en-US" dirty="0" smtClean="0">
                <a:solidFill>
                  <a:schemeClr val="bg1"/>
                </a:solidFill>
              </a:rPr>
              <a:t>the apostles </a:t>
            </a:r>
            <a:r>
              <a:rPr lang="en-US" dirty="0">
                <a:solidFill>
                  <a:schemeClr val="bg1"/>
                </a:solidFill>
              </a:rPr>
              <a:t>all things, reminded them of all things, and guided them into all truth, they wrote it down.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When </a:t>
            </a:r>
            <a:r>
              <a:rPr lang="en-US" dirty="0">
                <a:solidFill>
                  <a:schemeClr val="bg1"/>
                </a:solidFill>
              </a:rPr>
              <a:t>we read what they wrote, we can understand all things that the Holy Spirit has given the apostles.</a:t>
            </a:r>
          </a:p>
        </p:txBody>
      </p:sp>
    </p:spTree>
    <p:extLst>
      <p:ext uri="{BB962C8B-B14F-4D97-AF65-F5344CB8AC3E}">
        <p14:creationId xmlns:p14="http://schemas.microsoft.com/office/powerpoint/2010/main" val="15319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337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Jesus Prepares the Apostles</vt:lpstr>
      <vt:lpstr>The Apostles would not have to do their work alone</vt:lpstr>
      <vt:lpstr>Convict the World of Sin, Righteousness, and Judgment</vt:lpstr>
      <vt:lpstr>Guide Apostles Into All Truth</vt:lpstr>
      <vt:lpstr>Tell the Apostles Things To Come</vt:lpstr>
      <vt:lpstr>How the Holy Spirit Helps Us Today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Holy Spirit</dc:title>
  <dc:creator>Heath</dc:creator>
  <cp:lastModifiedBy>Guest</cp:lastModifiedBy>
  <cp:revision>86</cp:revision>
  <dcterms:created xsi:type="dcterms:W3CDTF">2013-05-08T14:23:39Z</dcterms:created>
  <dcterms:modified xsi:type="dcterms:W3CDTF">2014-10-05T20:52:50Z</dcterms:modified>
</cp:coreProperties>
</file>