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FAFD2-2A07-471C-9E6E-81C7648BB3F1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2CC26-408A-4C30-805B-90BA32C93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980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FAFD2-2A07-471C-9E6E-81C7648BB3F1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2CC26-408A-4C30-805B-90BA32C93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036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FAFD2-2A07-471C-9E6E-81C7648BB3F1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2CC26-408A-4C30-805B-90BA32C93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186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FAFD2-2A07-471C-9E6E-81C7648BB3F1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2CC26-408A-4C30-805B-90BA32C93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945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FAFD2-2A07-471C-9E6E-81C7648BB3F1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2CC26-408A-4C30-805B-90BA32C93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088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FAFD2-2A07-471C-9E6E-81C7648BB3F1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2CC26-408A-4C30-805B-90BA32C93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586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FAFD2-2A07-471C-9E6E-81C7648BB3F1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2CC26-408A-4C30-805B-90BA32C93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62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FAFD2-2A07-471C-9E6E-81C7648BB3F1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2CC26-408A-4C30-805B-90BA32C93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237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FAFD2-2A07-471C-9E6E-81C7648BB3F1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2CC26-408A-4C30-805B-90BA32C93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548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FAFD2-2A07-471C-9E6E-81C7648BB3F1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2CC26-408A-4C30-805B-90BA32C93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00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FAFD2-2A07-471C-9E6E-81C7648BB3F1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2CC26-408A-4C30-805B-90BA32C93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902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FAFD2-2A07-471C-9E6E-81C7648BB3F1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2CC26-408A-4C30-805B-90BA32C93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801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biblestudyoutlines.org/wp-content/uploads/2012/05/10virgin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200400"/>
            <a:ext cx="5638800" cy="2819400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The Parable of the Ten Virgins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57400"/>
            <a:ext cx="6400800" cy="175260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Matthew 25:1-13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090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Things We Cannot Do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We Cannot Neglect Preparation and Be Ready At the Lord’s Coming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We Cannot Borrow What Must Be Bought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We Cannot Recall Lost Opportunities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2050" name="Picture 2" descr="http://www.tillhecomes.org/wp-content/uploads/2011/08/oil_lamp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067" t="55751"/>
          <a:stretch/>
        </p:blipFill>
        <p:spPr bwMode="auto">
          <a:xfrm>
            <a:off x="5908736" y="4343399"/>
            <a:ext cx="2587563" cy="204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572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35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The Parable of the Ten Virgins</vt:lpstr>
      <vt:lpstr>Things We Cannot Do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Parable of the Ten Virgins</dc:title>
  <dc:creator>Heath</dc:creator>
  <cp:lastModifiedBy>Guest</cp:lastModifiedBy>
  <cp:revision>4</cp:revision>
  <dcterms:created xsi:type="dcterms:W3CDTF">2014-09-18T14:32:34Z</dcterms:created>
  <dcterms:modified xsi:type="dcterms:W3CDTF">2014-09-21T21:27:10Z</dcterms:modified>
</cp:coreProperties>
</file>