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3" r:id="rId6"/>
    <p:sldId id="262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D1CCA-154D-4105-A3E7-50D8F944C04F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43723-14D5-473D-9350-D5DA80DCB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338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D1CCA-154D-4105-A3E7-50D8F944C04F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43723-14D5-473D-9350-D5DA80DCB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24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D1CCA-154D-4105-A3E7-50D8F944C04F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43723-14D5-473D-9350-D5DA80DCB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745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D1CCA-154D-4105-A3E7-50D8F944C04F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43723-14D5-473D-9350-D5DA80DCB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451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D1CCA-154D-4105-A3E7-50D8F944C04F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43723-14D5-473D-9350-D5DA80DCB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09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D1CCA-154D-4105-A3E7-50D8F944C04F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43723-14D5-473D-9350-D5DA80DCB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994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D1CCA-154D-4105-A3E7-50D8F944C04F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43723-14D5-473D-9350-D5DA80DCB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275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D1CCA-154D-4105-A3E7-50D8F944C04F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43723-14D5-473D-9350-D5DA80DCB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92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D1CCA-154D-4105-A3E7-50D8F944C04F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43723-14D5-473D-9350-D5DA80DCB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994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D1CCA-154D-4105-A3E7-50D8F944C04F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43723-14D5-473D-9350-D5DA80DCB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490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D1CCA-154D-4105-A3E7-50D8F944C04F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43723-14D5-473D-9350-D5DA80DCB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48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D1CCA-154D-4105-A3E7-50D8F944C04F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43723-14D5-473D-9350-D5DA80DCB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30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Four Bible Fools</a:t>
            </a:r>
            <a:endParaRPr lang="en-US" sz="6000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34150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astorblog.cumcdebary.org/wp-content/uploads/2013/01/dusty-bible-read-me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40"/>
          <a:stretch/>
        </p:blipFill>
        <p:spPr bwMode="auto">
          <a:xfrm>
            <a:off x="4464006" y="2895600"/>
            <a:ext cx="4324394" cy="3581400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bg1"/>
                </a:solidFill>
              </a:rPr>
              <a:t>4. The Ignorant Christian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Ephesians 5:15-17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Hebrews 5:12-14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Hosea 4:6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690840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75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Fools Hate Knowledge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“The fear of the Lord is the beginning of knowledge, but fools despise wisdom and instruction.”</a:t>
            </a:r>
          </a:p>
          <a:p>
            <a:endParaRPr lang="en-US" sz="800" dirty="0" smtClean="0"/>
          </a:p>
          <a:p>
            <a:r>
              <a:rPr lang="en-US" dirty="0" smtClean="0"/>
              <a:t>“How long, you simple ones, will you love simplicity? For scorners delight in their scorning, and fools hate knowledge.” </a:t>
            </a:r>
          </a:p>
          <a:p>
            <a:pPr marL="0" indent="0" algn="r">
              <a:buNone/>
            </a:pPr>
            <a:r>
              <a:rPr lang="en-US" dirty="0" smtClean="0"/>
              <a:t>Proverbs 1:7, 22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598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Fools Bring Shame To Loved Ones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“A wise son makes a glad father, but a foolish son is the grief of his mother.”</a:t>
            </a:r>
          </a:p>
          <a:p>
            <a:pPr marL="0" indent="0">
              <a:buNone/>
            </a:pPr>
            <a:endParaRPr lang="en-US" sz="800" dirty="0" smtClean="0"/>
          </a:p>
          <a:p>
            <a:r>
              <a:rPr lang="en-US" dirty="0" smtClean="0"/>
              <a:t>“A foolish son is a grief to his father, and bitterness to her who bore him.” </a:t>
            </a:r>
          </a:p>
          <a:p>
            <a:pPr marL="0" indent="0" algn="r">
              <a:buNone/>
            </a:pPr>
            <a:r>
              <a:rPr lang="en-US" dirty="0" smtClean="0"/>
              <a:t>Proverbs 10:1, 17:25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148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Fools Make Light of Sin and Evil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“Fools mock at sin, but among the upright there is favor.”</a:t>
            </a:r>
          </a:p>
          <a:p>
            <a:pPr marL="0" indent="0">
              <a:buNone/>
            </a:pPr>
            <a:endParaRPr lang="en-US" sz="800" dirty="0" smtClean="0"/>
          </a:p>
          <a:p>
            <a:r>
              <a:rPr lang="en-US" dirty="0" smtClean="0"/>
              <a:t>“To do evil is like sport to a fool, but a man of understanding has wisdom.” </a:t>
            </a:r>
          </a:p>
          <a:p>
            <a:pPr marL="0" indent="0" algn="r">
              <a:buNone/>
            </a:pPr>
            <a:r>
              <a:rPr lang="en-US" dirty="0" smtClean="0"/>
              <a:t>Proverbs 14:9, 10:23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148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Fools Don’t Control Their Anger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“A fool vents all his feelings, but a wise man holds them back.” </a:t>
            </a:r>
          </a:p>
          <a:p>
            <a:pPr marL="0" indent="0" algn="r">
              <a:buNone/>
            </a:pPr>
            <a:r>
              <a:rPr lang="en-US" dirty="0" smtClean="0"/>
              <a:t>Proverbs 29:11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148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Fools Don’t Control Their Tongues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“He who has knowledge spares his words, and a man of understanding is of a calm spirit. Even a fool is counted wise when he holds his peace; when he shuts his lips, he is considered perceptive.” </a:t>
            </a:r>
          </a:p>
          <a:p>
            <a:pPr marL="0" indent="0" algn="r">
              <a:buNone/>
            </a:pPr>
            <a:r>
              <a:rPr lang="en-US" dirty="0" smtClean="0"/>
              <a:t>Proverbs 17:27-28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148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astronomycentral.co.uk/wp-content/uploads/2009/12/Spruce-forest-night-sky-stars_-_West_Virginia_-_ForestWander2.jpe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166"/>
          <a:stretch/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bg1"/>
                </a:solidFill>
              </a:rPr>
              <a:t>1. The Atheist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14:1</a:t>
            </a:r>
          </a:p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19:1</a:t>
            </a:r>
          </a:p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Romans 1:18-20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389894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2. The Rich Fool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Luke 12:16-21</a:t>
            </a:r>
          </a:p>
          <a:p>
            <a:r>
              <a:rPr lang="en-US" b="1" dirty="0" smtClean="0"/>
              <a:t>Matthew 16:26</a:t>
            </a:r>
          </a:p>
          <a:p>
            <a:r>
              <a:rPr lang="en-US" b="1" dirty="0" smtClean="0"/>
              <a:t>1 Timothy 6:9-10</a:t>
            </a:r>
            <a:endParaRPr lang="en-US" b="1" dirty="0"/>
          </a:p>
        </p:txBody>
      </p:sp>
      <p:pic>
        <p:nvPicPr>
          <p:cNvPr id="3074" name="Picture 2" descr="http://fc06.deviantart.net/fs35/f/2008/293/a/2/a2c718e395cc72d3536476925d8c519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5619" y="1600200"/>
            <a:ext cx="3311655" cy="492442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2690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3. The Wise Fool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Matthew 7:24-27</a:t>
            </a:r>
          </a:p>
          <a:p>
            <a:r>
              <a:rPr lang="en-US" b="1" dirty="0" smtClean="0"/>
              <a:t>Proverbs 12:15</a:t>
            </a:r>
          </a:p>
          <a:p>
            <a:r>
              <a:rPr lang="en-US" b="1" dirty="0" smtClean="0"/>
              <a:t>1 Corinthians 1:18-21</a:t>
            </a:r>
            <a:endParaRPr lang="en-US" b="1" dirty="0"/>
          </a:p>
        </p:txBody>
      </p:sp>
      <p:pic>
        <p:nvPicPr>
          <p:cNvPr id="2050" name="Picture 2" descr="http://4.bp.blogspot.com/-SivA639GicA/TuXsV_o98qI/AAAAAAAAAVU/YbAbfEtkiIc/s1600/house-on-sand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454636"/>
            <a:ext cx="4714875" cy="3146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2690840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265</Words>
  <Application>Microsoft Office PowerPoint</Application>
  <PresentationFormat>On-screen Show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Four Bible Fools</vt:lpstr>
      <vt:lpstr>Fools Hate Knowledge</vt:lpstr>
      <vt:lpstr>Fools Bring Shame To Loved Ones</vt:lpstr>
      <vt:lpstr>Fools Make Light of Sin and Evil</vt:lpstr>
      <vt:lpstr>Fools Don’t Control Their Anger</vt:lpstr>
      <vt:lpstr>Fools Don’t Control Their Tongues</vt:lpstr>
      <vt:lpstr>1. The Atheist</vt:lpstr>
      <vt:lpstr>2. The Rich Fool</vt:lpstr>
      <vt:lpstr>3. The Wise Fool</vt:lpstr>
      <vt:lpstr>4. The Ignorant Christian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 Bible Fools</dc:title>
  <dc:creator>Heath</dc:creator>
  <cp:lastModifiedBy>Guest</cp:lastModifiedBy>
  <cp:revision>8</cp:revision>
  <dcterms:created xsi:type="dcterms:W3CDTF">2014-09-18T13:40:02Z</dcterms:created>
  <dcterms:modified xsi:type="dcterms:W3CDTF">2014-09-21T21:30:53Z</dcterms:modified>
</cp:coreProperties>
</file>